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1AA8B-6D59-4B6C-AEE9-EF652DD79A44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C0263-0D25-4A35-8C79-9876AA3BA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25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C0263-0D25-4A35-8C79-9876AA3BAE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2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B28BE-A1B6-2B57-DDB1-F3D1CACB2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82F00D-1336-DFE1-AB19-0E3800657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78D533-A5A6-609C-2010-F3553B68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317-F26D-41DC-BADC-0F5FC925B3AB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053CF-87FE-C3CB-27D8-7EDAD5F6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F10D0-C94C-C1FF-4BF1-72E00CDF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40C6-1ED4-4715-BD40-A56F7B73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4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43120-CF7E-8BF8-DC37-4EEE152B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48A529-EF24-0FEE-7EAE-B5C0B9BC4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2FA808-FE90-0C21-CA6E-94265941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317-F26D-41DC-BADC-0F5FC925B3AB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DAB4D2-3088-669B-F116-FB56EDBA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22D3F-6152-1E66-117E-A7472E908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40C6-1ED4-4715-BD40-A56F7B73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8E6C75-23BB-0AEF-AB8C-AC63682768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A2B627-E140-F8D1-8513-20C5EA3B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3C9070-48D6-8A9F-6208-33B58D10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317-F26D-41DC-BADC-0F5FC925B3AB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84B316-046D-B592-A6DE-E6DE4EF9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DE5D97-AC58-3ED8-D486-4AF927BB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40C6-1ED4-4715-BD40-A56F7B73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3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A8BE8-BE65-FAE3-EBC3-80347368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78DFD7-C58C-E693-A4AA-781970308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319ED-B9D6-56FE-ACB5-E9012CB1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317-F26D-41DC-BADC-0F5FC925B3AB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2DFEBC-09BF-708F-24EA-BEF7639D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7A9F9F-8914-C0C9-1EC8-55946707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40C6-1ED4-4715-BD40-A56F7B73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6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27F10-AFC9-64BF-7865-8F25A659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F15ED6-62D0-3FF9-4552-293B18E2C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6557B-0594-1782-E514-EFF72BDA5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317-F26D-41DC-BADC-0F5FC925B3AB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72067F-8D06-6A98-CEC8-5A1C314D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EF2840-DACB-E07E-5303-5CE8C9DF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40C6-1ED4-4715-BD40-A56F7B73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7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3016C-0C6D-0D7A-F0FD-20B06DCA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4F2CA2-B8B9-A4C5-6295-8F98E21C3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768A86-A251-36F4-7213-3125A77DC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583AFC-D27E-BD6F-D565-562AAB42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317-F26D-41DC-BADC-0F5FC925B3AB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33BD91-4EBA-F351-A04F-7BC3E6C0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527D05-A608-085D-2B78-5FCCF82A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40C6-1ED4-4715-BD40-A56F7B73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4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97554-A058-624F-B169-B0B0E3BDA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91BA7D-6BB6-BA11-D3EC-83ED620B2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3363F6-BC1D-1DB5-3E3E-EFAD30075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4002BA-6F8C-9D74-4F3B-88B2D1EB8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F205DC-44D8-F622-A563-A3B818E35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55D0C9-68FF-5DE0-C727-6BD85824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317-F26D-41DC-BADC-0F5FC925B3AB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FBCCF9-0121-3387-30BD-ABDD518A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A2D62-74EE-34E1-9F52-15965D68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40C6-1ED4-4715-BD40-A56F7B73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3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D7598-0F63-36E6-E03C-1FA520D77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9F0CF-955D-E868-49F1-29670A092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317-F26D-41DC-BADC-0F5FC925B3AB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D53B9E-220E-0569-3B10-21E9CB79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EB5636-91ED-2D83-8A4B-954FAD25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40C6-1ED4-4715-BD40-A56F7B73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0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547631-8F9E-4FDE-5F81-CEFE34756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317-F26D-41DC-BADC-0F5FC925B3AB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931A17-FCB8-6528-1EB7-23B5D9D4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92E942-D3F3-DA1F-7A9F-C108C170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40C6-1ED4-4715-BD40-A56F7B73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0849D-68FB-C4B1-81AB-CC9C667C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F46045-92A0-03D3-2ABF-D0F9B6825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66A29B-18AB-877F-D8CD-B37F3F557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06D5F3-203F-07B2-49ED-BB64768F4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317-F26D-41DC-BADC-0F5FC925B3AB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9D96A-8430-6FF2-C805-C5C42F7E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4B3F66-421E-5680-C985-2C2DD7F0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40C6-1ED4-4715-BD40-A56F7B73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6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72CB5-6DEC-5F02-7E6C-9BE904E6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CEA1AA-A17C-D879-FD94-23DB6C18F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E40D70-2485-0892-8016-E42206D61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DDE49B-1861-B4B5-4E8B-A366580D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317-F26D-41DC-BADC-0F5FC925B3AB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BE157-5C42-F0E6-0009-DC2C4F39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BFFFD-DC33-6F59-BAD7-82D26C63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40C6-1ED4-4715-BD40-A56F7B73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0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A729C-20F9-D7B8-7990-A82E6609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E81986-8EB1-ADA2-68BF-5BCA4CA9D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3E4B7-EC1E-648D-81AF-518349547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3317-F26D-41DC-BADC-0F5FC925B3AB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00A17-0D79-623A-A77A-12F7CA9B7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85B1B5-25D9-F9D5-7DCE-2DDE1A80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540C6-1ED4-4715-BD40-A56F7B73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7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37DAEC-90D3-D39E-A410-F164D6E888B0}"/>
              </a:ext>
            </a:extLst>
          </p:cNvPr>
          <p:cNvSpPr/>
          <p:nvPr/>
        </p:nvSpPr>
        <p:spPr>
          <a:xfrm>
            <a:off x="884905" y="294969"/>
            <a:ext cx="10117393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Районная </a:t>
            </a:r>
          </a:p>
          <a:p>
            <a:pPr algn="ctr"/>
            <a:r>
              <a:rPr lang="ru-RU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научно-практическая конференция</a:t>
            </a:r>
          </a:p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«Улица Героя»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324113-BA3A-3737-A396-B2A4218B2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77" y="2979174"/>
            <a:ext cx="10913807" cy="35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2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0CB138-3187-844F-6405-04F7260349DC}"/>
              </a:ext>
            </a:extLst>
          </p:cNvPr>
          <p:cNvSpPr/>
          <p:nvPr/>
        </p:nvSpPr>
        <p:spPr>
          <a:xfrm>
            <a:off x="466846" y="363230"/>
            <a:ext cx="587196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Также я побывал в архиве</a:t>
            </a:r>
            <a:r>
              <a:rPr lang="ru-RU" sz="4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и с </a:t>
            </a:r>
            <a:r>
              <a:rPr lang="ru-RU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разрешения работника я покопался в документах и нашел интересный документ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2453F2-7D81-D85B-D0A7-1CA54158D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37" y="291993"/>
            <a:ext cx="3940121" cy="624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A432B-7860-1C0B-2C01-6DE677A61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50" y="278969"/>
            <a:ext cx="4970899" cy="61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9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8AA0E2-CBB9-BF1B-A220-3EF6E6AB097A}"/>
              </a:ext>
            </a:extLst>
          </p:cNvPr>
          <p:cNvSpPr/>
          <p:nvPr/>
        </p:nvSpPr>
        <p:spPr>
          <a:xfrm>
            <a:off x="520827" y="131526"/>
            <a:ext cx="111503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Побывал в музее и увидел бюст </a:t>
            </a:r>
          </a:p>
          <a:p>
            <a:pPr algn="ctr"/>
            <a:r>
              <a:rPr lang="ru-RU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Иосифа Сталина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25B883-DDD5-36B8-AA11-BF6A01D87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70" y="1773923"/>
            <a:ext cx="4159660" cy="49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1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28B827-AFA3-4FAC-699A-D39B43A75043}"/>
              </a:ext>
            </a:extLst>
          </p:cNvPr>
          <p:cNvSpPr/>
          <p:nvPr/>
        </p:nvSpPr>
        <p:spPr>
          <a:xfrm>
            <a:off x="291885" y="187703"/>
            <a:ext cx="1160823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Интересные факты про улицу Советская:</a:t>
            </a:r>
          </a:p>
          <a:p>
            <a:pPr marL="457200" indent="-457200">
              <a:buFontTx/>
              <a:buChar char="-"/>
            </a:pP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ru-RU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Улица входит в один из самых длинных улиц города Нюрба</a:t>
            </a:r>
          </a:p>
          <a:p>
            <a:endParaRPr lang="ru-RU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Раньше она называлась улица Сталина, потом ее переименовали в улицу Советская</a:t>
            </a:r>
          </a:p>
          <a:p>
            <a:pPr marL="457200" indent="-457200">
              <a:buFontTx/>
              <a:buChar char="-"/>
            </a:pP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Дойдя до конца улицы можно попасть </a:t>
            </a:r>
            <a:r>
              <a:rPr lang="ru-RU" sz="2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парк.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Улица Советская является одной из самых распространенных и популярных улиц в городах России</a:t>
            </a:r>
          </a:p>
          <a:p>
            <a:pPr marL="457200" indent="-457200">
              <a:buFontTx/>
              <a:buChar char="-"/>
            </a:pP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Улицы с названием «Советская» существуют и за пределами России.</a:t>
            </a:r>
          </a:p>
          <a:p>
            <a:pPr marL="457200" indent="-457200">
              <a:buFontTx/>
              <a:buChar char="-"/>
            </a:pP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68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F4016-8A84-B84B-BDEE-385CA5C9B956}"/>
              </a:ext>
            </a:extLst>
          </p:cNvPr>
          <p:cNvSpPr/>
          <p:nvPr/>
        </p:nvSpPr>
        <p:spPr>
          <a:xfrm>
            <a:off x="1114186" y="238883"/>
            <a:ext cx="99636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История улицы в кадрах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107028-0B91-2A0D-E051-A7BFD5E83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4" y="1633717"/>
            <a:ext cx="8486468" cy="498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A54B31-68C6-619A-E776-C63C6EB97A16}"/>
              </a:ext>
            </a:extLst>
          </p:cNvPr>
          <p:cNvSpPr/>
          <p:nvPr/>
        </p:nvSpPr>
        <p:spPr>
          <a:xfrm>
            <a:off x="4208553" y="280988"/>
            <a:ext cx="3332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Adobe Gothic Std B" panose="020B0800000000000000" pitchFamily="34" charset="-128"/>
              </a:rPr>
              <a:t>Гастроном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Adobe Gothic Std B" panose="020B0800000000000000" pitchFamily="34" charset="-128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3D891C-F1A0-4D28-9B20-B4D280F65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56" y="1524000"/>
            <a:ext cx="6872288" cy="505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6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AF7F73-C64B-6C54-064A-49CB42F40869}"/>
              </a:ext>
            </a:extLst>
          </p:cNvPr>
          <p:cNvSpPr/>
          <p:nvPr/>
        </p:nvSpPr>
        <p:spPr>
          <a:xfrm>
            <a:off x="3531675" y="474858"/>
            <a:ext cx="5128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Вечерняя школа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DFC443-6743-46E7-96B4-3B1AF73E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6" y="2000249"/>
            <a:ext cx="60579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2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7E2DA6-013E-8A85-DE96-FA490F4AFA4C}"/>
              </a:ext>
            </a:extLst>
          </p:cNvPr>
          <p:cNvSpPr/>
          <p:nvPr/>
        </p:nvSpPr>
        <p:spPr>
          <a:xfrm>
            <a:off x="2877234" y="474858"/>
            <a:ext cx="6437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Музыкальная школа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9345DF-134A-5297-EF58-B46E81612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17" y="1858297"/>
            <a:ext cx="9105900" cy="47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5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C56263-74D3-FABA-4121-E951E64B49F1}"/>
              </a:ext>
            </a:extLst>
          </p:cNvPr>
          <p:cNvSpPr/>
          <p:nvPr/>
        </p:nvSpPr>
        <p:spPr>
          <a:xfrm>
            <a:off x="108926" y="302127"/>
            <a:ext cx="120830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Нюрбинская средняя общеобразовательная школа № 1 </a:t>
            </a:r>
          </a:p>
          <a:p>
            <a:pPr algn="ctr"/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имени Степана Васильева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65E1B7-9EE0-2DCF-E2A9-233A99E8A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18" y="1620631"/>
            <a:ext cx="8284490" cy="49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1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C92491-5A52-0608-13C0-58C45115E41F}"/>
              </a:ext>
            </a:extLst>
          </p:cNvPr>
          <p:cNvSpPr/>
          <p:nvPr/>
        </p:nvSpPr>
        <p:spPr>
          <a:xfrm>
            <a:off x="185980" y="177640"/>
            <a:ext cx="11484244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улице Советской жил 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r>
              <a:rPr lang="ru-RU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иколаев Афанасий Иванович – в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етеран войны, награжден орденом Отечественной войны 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степени, обладатель медалей «За отвагу», «За победу над Германией», «За взятие Берлина», «За освобождение Варшавы». Заслуженный работник культуры ЯАССР, Отличник народного просвещения. </a:t>
            </a:r>
          </a:p>
          <a:p>
            <a:r>
              <a:rPr lang="ru-RU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честь него, в 2022 году, была организована олимпиада по математике, посвященная Николаеву Афанасию Ивановичу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15728C-BBFE-3021-29B6-FEE676BEB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42" y="3571818"/>
            <a:ext cx="3769461" cy="28584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D5F482-8489-F5BA-46B2-B68A7CE4A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28" y="3571818"/>
            <a:ext cx="3155905" cy="285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2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DCBF9C-A4A5-1B9A-79DA-A304B622084C}"/>
              </a:ext>
            </a:extLst>
          </p:cNvPr>
          <p:cNvSpPr/>
          <p:nvPr/>
        </p:nvSpPr>
        <p:spPr>
          <a:xfrm>
            <a:off x="464246" y="363620"/>
            <a:ext cx="685095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 прошел пешком от начала до конца улицы. Узнал что улица Советская насчитывает всего 128 домов.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2D1588-C383-4AC7-2098-46848CB4A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652" y="583310"/>
            <a:ext cx="4174049" cy="467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46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199</Words>
  <Application>Microsoft Office PowerPoint</Application>
  <PresentationFormat>Широкоэкранный</PresentationFormat>
  <Paragraphs>28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Adobe Gothic Std B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DianaTG</dc:creator>
  <cp:lastModifiedBy>Диана Фоминова</cp:lastModifiedBy>
  <cp:revision>53</cp:revision>
  <dcterms:created xsi:type="dcterms:W3CDTF">2025-04-15T01:29:17Z</dcterms:created>
  <dcterms:modified xsi:type="dcterms:W3CDTF">2025-05-12T05:21:53Z</dcterms:modified>
</cp:coreProperties>
</file>