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 autoAdjust="0"/>
  </p:normalViewPr>
  <p:slideViewPr>
    <p:cSldViewPr snapToGrid="0">
      <p:cViewPr varScale="1">
        <p:scale>
          <a:sx n="96" d="100"/>
          <a:sy n="96" d="100"/>
        </p:scale>
        <p:origin x="86" y="1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C80595-EA21-4555-91F0-DED7BD09B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31" y="286248"/>
            <a:ext cx="11052313" cy="182084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Нюрбинская межпоселенческая централизованная библиотечная система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Убоянская г/б ф.№ 1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Убоянская средняя образовательная школа имени С.С. Потапова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99740D-D4F5-45DC-B9C9-A4C5C7E78FDC}"/>
              </a:ext>
            </a:extLst>
          </p:cNvPr>
          <p:cNvSpPr txBox="1"/>
          <p:nvPr/>
        </p:nvSpPr>
        <p:spPr>
          <a:xfrm>
            <a:off x="2266122" y="2878372"/>
            <a:ext cx="7506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Годоним «улица Сюлинская» </a:t>
            </a:r>
          </a:p>
          <a:p>
            <a:pPr algn="ctr"/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Убоян города Нюрба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EFEC53-D4C8-43D9-977E-7869C3540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90" y="190832"/>
            <a:ext cx="887258" cy="143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82F7A-AFB8-40C3-BB7A-D54D8A230153}"/>
              </a:ext>
            </a:extLst>
          </p:cNvPr>
          <p:cNvSpPr txBox="1"/>
          <p:nvPr/>
        </p:nvSpPr>
        <p:spPr>
          <a:xfrm>
            <a:off x="8396576" y="4595854"/>
            <a:ext cx="32361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Андреева Варвара,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7 «а» класса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Убоянской СОШ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С.С. Потапова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6F103-6619-495A-B7CD-9E57E02B67C0}"/>
              </a:ext>
            </a:extLst>
          </p:cNvPr>
          <p:cNvSpPr txBox="1"/>
          <p:nvPr/>
        </p:nvSpPr>
        <p:spPr>
          <a:xfrm>
            <a:off x="4866198" y="6170212"/>
            <a:ext cx="254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Нюрба 2025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AFF20D-183B-44AA-8391-004E7977F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4" t="13283" r="10658" b="-5076"/>
          <a:stretch/>
        </p:blipFill>
        <p:spPr>
          <a:xfrm>
            <a:off x="8062624" y="0"/>
            <a:ext cx="4206240" cy="28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72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58BC6-47CC-4CA9-A885-A43BB069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1027"/>
            <a:ext cx="10515600" cy="182084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3A3DC-FE41-4932-98A7-0CEAD59211E0}"/>
              </a:ext>
            </a:extLst>
          </p:cNvPr>
          <p:cNvSpPr txBox="1"/>
          <p:nvPr/>
        </p:nvSpPr>
        <p:spPr>
          <a:xfrm>
            <a:off x="343037" y="4508390"/>
            <a:ext cx="11615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Услышал сигнал к отправлению, паровоз тронулся, наш земляк прыгнул в багажный вагон, закрыл дверь на крючок и зарылся в соломе. Когда стемнело и поезд шел </a:t>
            </a:r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лес,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замедлив ход, в этот момент Сюльский спрыгнул на обочину. Встал и побежал в чащобу в неизвестность. </a:t>
            </a:r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D656F4-F610-403A-8E11-408AE3FBB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37" y="418715"/>
            <a:ext cx="707197" cy="12497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24410C-534F-4C34-90FC-8BE87A03A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67" y="615401"/>
            <a:ext cx="5721914" cy="37997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848C4D-FBE3-4152-B013-EED69234F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4" t="13283" r="10658" b="-5076"/>
          <a:stretch/>
        </p:blipFill>
        <p:spPr>
          <a:xfrm>
            <a:off x="7985760" y="39560"/>
            <a:ext cx="4206240" cy="28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58BC6-47CC-4CA9-A885-A43BB069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1027"/>
            <a:ext cx="10515600" cy="182084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3A3DC-FE41-4932-98A7-0CEAD59211E0}"/>
              </a:ext>
            </a:extLst>
          </p:cNvPr>
          <p:cNvSpPr txBox="1"/>
          <p:nvPr/>
        </p:nvSpPr>
        <p:spPr>
          <a:xfrm>
            <a:off x="453223" y="5359179"/>
            <a:ext cx="11506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Партизанском отряде «Буревестник» Семен Сюльский находился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3 Августа 1943 по 12 апреля 1944. </a:t>
            </a:r>
          </a:p>
        </p:txBody>
      </p:sp>
      <p:pic>
        <p:nvPicPr>
          <p:cNvPr id="14338" name="Picture 2" descr="https://avatars.mds.yandex.net/i?id=67f3119163b5e9c22927c0424bd90c19272b81c6-1254045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87" y="922352"/>
            <a:ext cx="7194552" cy="41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8C52D1-4FF0-42AE-8589-B5184E21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37" y="418715"/>
            <a:ext cx="707197" cy="12497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A6DD86-9475-4040-B87C-ACC34808F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4" t="13283" r="10658" b="-5076"/>
          <a:stretch/>
        </p:blipFill>
        <p:spPr>
          <a:xfrm>
            <a:off x="7985760" y="39560"/>
            <a:ext cx="4206240" cy="28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11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215164-7F04-4CC0-8BA3-2CEE5F76E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4" t="13283" r="10658" b="-5076"/>
          <a:stretch/>
        </p:blipFill>
        <p:spPr>
          <a:xfrm>
            <a:off x="7985760" y="39560"/>
            <a:ext cx="4206240" cy="28783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58BC6-47CC-4CA9-A885-A43BB069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1027"/>
            <a:ext cx="10515600" cy="182084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3A3DC-FE41-4932-98A7-0CEAD59211E0}"/>
              </a:ext>
            </a:extLst>
          </p:cNvPr>
          <p:cNvSpPr txBox="1"/>
          <p:nvPr/>
        </p:nvSpPr>
        <p:spPr>
          <a:xfrm>
            <a:off x="343037" y="4872352"/>
            <a:ext cx="11617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И. Сюльский собрал большое количество материалов о партизанском отряде и подпольщиках Саврани. Составил личные дела более чем 70-ти однополчан, карту-схему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Савранского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партизанского движения и передал ее в архив. А еще оформил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фотостенд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(181 фотография) для Музея партизанской славы </a:t>
            </a:r>
          </a:p>
        </p:txBody>
      </p:sp>
      <p:pic>
        <p:nvPicPr>
          <p:cNvPr id="13322" name="Picture 10" descr="https://avatars.mds.yandex.net/i?id=390b6fade145954c7bd6a0f5d942e878277644ba-5130643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44" y="552586"/>
            <a:ext cx="4357943" cy="297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9F80F-00BB-4101-A065-FC361E29C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37" y="418715"/>
            <a:ext cx="707197" cy="12497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0496B3-68F4-428A-9207-F44C731017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8415" t="25816" r="16420" b="22590"/>
          <a:stretch/>
        </p:blipFill>
        <p:spPr>
          <a:xfrm rot="16200000">
            <a:off x="2744131" y="454978"/>
            <a:ext cx="3210465" cy="49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3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58BC6-47CC-4CA9-A885-A43BB069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1027"/>
            <a:ext cx="10515600" cy="182084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3A3DC-FE41-4932-98A7-0CEAD59211E0}"/>
              </a:ext>
            </a:extLst>
          </p:cNvPr>
          <p:cNvSpPr txBox="1"/>
          <p:nvPr/>
        </p:nvSpPr>
        <p:spPr>
          <a:xfrm>
            <a:off x="429371" y="4890052"/>
            <a:ext cx="11530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орденом Отечественной войны 1 степени, орденом Красной звезды, медалями, «За отвагу», «Партизану Отечественной войны» в Первой степени, «За победу над Германией», «За освобождение Праги.» Был «Почетным гражданином» города Желтые Воды Днепропетровской области.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5BC5F1-E6C3-49FE-85C8-137A7440C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92" y="318931"/>
            <a:ext cx="889415" cy="1571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F20607-6090-4101-B7FD-F5687C62E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4" t="13283" r="10658" b="-5076"/>
          <a:stretch/>
        </p:blipFill>
        <p:spPr>
          <a:xfrm>
            <a:off x="7985760" y="39560"/>
            <a:ext cx="4206240" cy="28783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657FF0-DA74-453D-A6B1-CC49443A3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2" t="21053" r="22567" b="27237"/>
          <a:stretch/>
        </p:blipFill>
        <p:spPr>
          <a:xfrm rot="16200000">
            <a:off x="5385119" y="-510088"/>
            <a:ext cx="3625794" cy="5283833"/>
          </a:xfrm>
          <a:prstGeom prst="rect">
            <a:avLst/>
          </a:prstGeom>
        </p:spPr>
      </p:pic>
      <p:pic>
        <p:nvPicPr>
          <p:cNvPr id="12290" name="Picture 2" descr="https://xn-----6kcbac1azfofe4cmqhvgl0bzre.xn--p1ai/images/1331929518untit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1" y="827971"/>
            <a:ext cx="2687541" cy="378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26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5FE28B-69A5-47BA-9139-9FFCC020B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4" t="13283" r="10658" b="-5076"/>
          <a:stretch/>
        </p:blipFill>
        <p:spPr>
          <a:xfrm>
            <a:off x="7985760" y="39560"/>
            <a:ext cx="4206240" cy="28783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58BC6-47CC-4CA9-A885-A43BB069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1027"/>
            <a:ext cx="10515600" cy="182084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3A3DC-FE41-4932-98A7-0CEAD59211E0}"/>
              </a:ext>
            </a:extLst>
          </p:cNvPr>
          <p:cNvSpPr txBox="1"/>
          <p:nvPr/>
        </p:nvSpPr>
        <p:spPr>
          <a:xfrm>
            <a:off x="429371" y="4890054"/>
            <a:ext cx="11530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Семен Иванович Сюльский с женой Мороз Марией Ивановной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вырастил двоих детей: сын Алексей был учителем, а дочь Наталья — работником научно-исследовательского института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avatars.mds.yandex.net/i?id=f296f435d61461ea0b59f3c949bf4de22960e818-4963036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842" y="416874"/>
            <a:ext cx="4479271" cy="3188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A94582-674E-407A-A15B-C779C0B75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92" y="318931"/>
            <a:ext cx="889415" cy="15718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713B37-4092-485B-B489-9886ED46DB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5" t="35160" r="21850" b="17419"/>
          <a:stretch/>
        </p:blipFill>
        <p:spPr>
          <a:xfrm rot="16200000">
            <a:off x="2549850" y="799463"/>
            <a:ext cx="3035585" cy="457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42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58BC6-47CC-4CA9-A885-A43BB069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1027"/>
            <a:ext cx="10515600" cy="182084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3A3DC-FE41-4932-98A7-0CEAD59211E0}"/>
              </a:ext>
            </a:extLst>
          </p:cNvPr>
          <p:cNvSpPr txBox="1"/>
          <p:nvPr/>
        </p:nvSpPr>
        <p:spPr>
          <a:xfrm>
            <a:off x="962109" y="659957"/>
            <a:ext cx="108296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1942 г. Семен Иванович Сюльский героический сверхдальний зимний лыжный переход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Булун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-Нюрба с целью поехать на фронт.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Семен Иванович Сюльский выжил во всех боях, в которых участвовал и в составе советских войск и в партизанских отрядах. Был неоднократно ранен, попал в плен в концлагерь для военнопленных, но сумел совершить побег. Его пытали фашисты, заставляли предать Родину. Но он выстоял и не стал предателем. В составе освободительный войск дошел до Берлина. В мирное время внес большой вклад в увековечивании памяти партизан Одесской области. Был очень общительным, дружелюбным, занимался общественной работой.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Героическая жизнь нашего земляка Семена Ивановича Сюльского вдохновляет быть настоящим патриотом, решительным, смекалистым человеком.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 я горжусь, что улица Сюлинская находится в Убояне, где живу и учусь.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A94582-674E-407A-A15B-C779C0B75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73" y="244107"/>
            <a:ext cx="698736" cy="123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95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58BC6-47CC-4CA9-A885-A43BB069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1027"/>
            <a:ext cx="10515600" cy="182084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3A3DC-FE41-4932-98A7-0CEAD59211E0}"/>
              </a:ext>
            </a:extLst>
          </p:cNvPr>
          <p:cNvSpPr txBox="1"/>
          <p:nvPr/>
        </p:nvSpPr>
        <p:spPr>
          <a:xfrm>
            <a:off x="962109" y="659957"/>
            <a:ext cx="1082967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литературы: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Книга памяти Нюрбинского района. Ветераны Великой Отечественной войны. /сост. Анисимов И.А./ - Изд.3-е, исп. и доп. Б.И. – 2015. -368 с.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1300 км на лыжах, чтобы добровольцем пойти на войну. Как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якутяне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повторили путь Семена Сюльского. /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ysia.ru//1300-km-na-lyzhah-chtoby-dobrovoltsem-pojti-na-vojnu-kak-yakutyane-povtorili-put-semena-syulskogo/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подвиг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якутян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Великой Отечественной войне: 1941-1945 / составители: Степанова Н.С. и др./ - Якутск :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2020. – 344 с.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4. Дмитриев А. А.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Ытык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өбүгэлэр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//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Сүлэ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Ньурба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улууһа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 Сост. Дмитриев А.А. Нюрба, 2011. -  452 с.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5. Иванов М.С. –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Багдарыын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Сюлбэ. Топонимика Якутии: Крат. науч.-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очерк. АН РС(Я), Ин-т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изд. 2-е,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 – Якутск :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2004. -192 с.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6. Их именами названы улицы города Нюрба (годонимы города Нюрба) / сост. Капустина М.А/ - Нюрба : Нюрбинская типография, 2012. -170 с.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7. Ожегов С. И., Шведова Н. Ю. Толковый словарь русского языка : 80 000 слов и фразеологических выражений /РАН. Институт русского языка им. В. В. Виноградова. – 4-е изд., доп. – М. : 1999. – 944 с. 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Презентация книги воспоминаний партизана из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Савранских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лесов состоялась на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Одесщине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/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trassae95.com/all/news/2013/05/11/prezentaciya-knigi-vospominanij-partizana-iz-savranskih-lesov-sostoyalasj-na-odescshine-6930.html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9.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И. Защищать Родину до последней капли крови. /Романова И. //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www.yakutia-pomnit.ru/articles/2265-zashchishchat-rodinu-do-poslednej-kapli-krovi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10.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Сюльский С.И. Воспоминания. – Киев : Синопсис, - 2011. – 118 с.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A94582-674E-407A-A15B-C779C0B75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73" y="244107"/>
            <a:ext cx="698736" cy="123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5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763C38-BFEA-4562-9912-FA01FE75CD23}"/>
              </a:ext>
            </a:extLst>
          </p:cNvPr>
          <p:cNvSpPr txBox="1"/>
          <p:nvPr/>
        </p:nvSpPr>
        <p:spPr>
          <a:xfrm>
            <a:off x="1614115" y="1352282"/>
            <a:ext cx="98867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«топоним» происходит из греческого языка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«Топос» - место, «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онома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имя, название.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Топоним – это название местности. написано: «топонимика помогает выявить секреты истории, языка и географии края» .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Годоним — это названия улиц, происходит тоже из греческого языка «годос»- улица.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наука изучающая годонимы называется годонимика.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-в населенных пунктах два ряда домов и пространство между ними для прохода и проезда, а также само это пространство. Дорога - полоса земли, предназначенная для езды и ходьбы.</a:t>
            </a:r>
          </a:p>
          <a:p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0858FC-FB98-4D07-910B-AAAD61CC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40" y="193627"/>
            <a:ext cx="706594" cy="12455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0F3CEB-4105-4DCD-8053-766272C62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4" t="13283" r="10658" b="-5076"/>
          <a:stretch/>
        </p:blipFill>
        <p:spPr>
          <a:xfrm>
            <a:off x="7965972" y="0"/>
            <a:ext cx="4206240" cy="28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4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0C93E7-F40A-4710-90BD-C569F35A3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4" t="13283" r="10658" b="-5076"/>
          <a:stretch/>
        </p:blipFill>
        <p:spPr>
          <a:xfrm>
            <a:off x="7985760" y="0"/>
            <a:ext cx="4206240" cy="2878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C580DB-3971-42E0-8A26-CED776B68E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67" y="682203"/>
            <a:ext cx="7011501" cy="381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7" t="7126" r="4745" b="5841"/>
          <a:stretch/>
        </p:blipFill>
        <p:spPr bwMode="auto">
          <a:xfrm>
            <a:off x="1290763" y="1019072"/>
            <a:ext cx="4805237" cy="3609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3BD9B1-F305-4F87-BF54-71B11937F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40" y="193627"/>
            <a:ext cx="706594" cy="1245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841F13-47B1-4AFE-8B96-C0F249CAEABD}"/>
              </a:ext>
            </a:extLst>
          </p:cNvPr>
          <p:cNvSpPr txBox="1"/>
          <p:nvPr/>
        </p:nvSpPr>
        <p:spPr>
          <a:xfrm>
            <a:off x="842838" y="4762316"/>
            <a:ext cx="10382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Сюльский Семен Иванович родился в октябре 1911 года в Сюлинском наслеге.  Он был единственным выжившим ребенком из шестнадцати детей в крестьянской семье. </a:t>
            </a:r>
          </a:p>
        </p:txBody>
      </p:sp>
    </p:spTree>
    <p:extLst>
      <p:ext uri="{BB962C8B-B14F-4D97-AF65-F5344CB8AC3E}">
        <p14:creationId xmlns:p14="http://schemas.microsoft.com/office/powerpoint/2010/main" val="26255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9F25E9-BF40-4E2F-B4B2-26D12908D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4" t="13283" r="10658" b="-5076"/>
          <a:stretch/>
        </p:blipFill>
        <p:spPr>
          <a:xfrm>
            <a:off x="7985760" y="0"/>
            <a:ext cx="4206240" cy="2878372"/>
          </a:xfrm>
          <a:prstGeom prst="rect">
            <a:avLst/>
          </a:prstGeom>
        </p:spPr>
      </p:pic>
      <p:pic>
        <p:nvPicPr>
          <p:cNvPr id="7170" name="Picture 2" descr="https://avatars.mds.yandex.net/i?id=48fe1c4062b9c7bbdecf21803b3b0479-432150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7" y="273139"/>
            <a:ext cx="4847957" cy="362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E2A3C-F62F-470E-A5A0-8D10B083F182}"/>
              </a:ext>
            </a:extLst>
          </p:cNvPr>
          <p:cNvSpPr txBox="1"/>
          <p:nvPr/>
        </p:nvSpPr>
        <p:spPr>
          <a:xfrm>
            <a:off x="826936" y="4746929"/>
            <a:ext cx="10400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1935 году закончил Якутскую национальную военную школу. Выпускниками школы также были 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нюрбинцы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Н.Н. Чусовской и Г. В. Наумов.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881E81-F0F4-404D-83C9-EA4282D30A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2" t="5517" r="51391" b="23525"/>
          <a:stretch/>
        </p:blipFill>
        <p:spPr>
          <a:xfrm>
            <a:off x="5368122" y="505615"/>
            <a:ext cx="2423349" cy="28088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B6D765-C7E8-4CD4-95FB-4DADF21B32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1109" r="33348" b="28580"/>
          <a:stretch/>
        </p:blipFill>
        <p:spPr>
          <a:xfrm>
            <a:off x="7912230" y="532651"/>
            <a:ext cx="2479807" cy="28963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CA712A-9E2B-4533-B39D-5040D646528F}"/>
              </a:ext>
            </a:extLst>
          </p:cNvPr>
          <p:cNvSpPr txBox="1"/>
          <p:nvPr/>
        </p:nvSpPr>
        <p:spPr>
          <a:xfrm>
            <a:off x="5173834" y="3429000"/>
            <a:ext cx="2617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 Чусовской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(1910-1977)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85472-A982-4CBC-8398-AF9F540042DF}"/>
              </a:ext>
            </a:extLst>
          </p:cNvPr>
          <p:cNvSpPr txBox="1"/>
          <p:nvPr/>
        </p:nvSpPr>
        <p:spPr>
          <a:xfrm>
            <a:off x="7912231" y="3490623"/>
            <a:ext cx="2617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Гурий Васильевич Наумов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(1905 — 1981)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38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A89462-1056-4D93-92B8-9DF24781A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4" t="13283" r="10658" b="-5076"/>
          <a:stretch/>
        </p:blipFill>
        <p:spPr>
          <a:xfrm>
            <a:off x="7985760" y="0"/>
            <a:ext cx="4206240" cy="2878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0C8E13-7A40-4F91-8AAB-3F7EDC488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626" y="523287"/>
            <a:ext cx="5290268" cy="3967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1CECE1-9830-4E06-A43F-FCE4DA57D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27" y="306124"/>
            <a:ext cx="706594" cy="1245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0B04D-9BFA-41D5-884E-33D198A47E33}"/>
              </a:ext>
            </a:extLst>
          </p:cNvPr>
          <p:cNvSpPr txBox="1"/>
          <p:nvPr/>
        </p:nvSpPr>
        <p:spPr>
          <a:xfrm>
            <a:off x="620202" y="4802588"/>
            <a:ext cx="10638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Сверхдальний лыжный переход по маршруту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Булун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-Нюрба. 2500 км за 35 дней. В январские трескучие морозы. Это был первый подвиг Семена Ивановича Сюльского.</a:t>
            </a:r>
          </a:p>
        </p:txBody>
      </p:sp>
      <p:sp>
        <p:nvSpPr>
          <p:cNvPr id="6" name="AutoShape 2" descr="C:\Users\User\Downloads\i.webp">
            <a:extLst>
              <a:ext uri="{FF2B5EF4-FFF2-40B4-BE49-F238E27FC236}">
                <a16:creationId xmlns:a16="http://schemas.microsoft.com/office/drawing/2014/main" id="{CB4A05C4-0178-4CF6-BDB8-EC7E44928E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84890A-4C71-4488-BC81-6FA9496C7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141" y="1076739"/>
            <a:ext cx="5192201" cy="34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76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32E7C-1878-40B1-9EE4-4095158E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27" y="306124"/>
            <a:ext cx="706594" cy="1245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9BF05-B6CE-4D91-A205-3D476FD5E233}"/>
              </a:ext>
            </a:extLst>
          </p:cNvPr>
          <p:cNvSpPr txBox="1"/>
          <p:nvPr/>
        </p:nvSpPr>
        <p:spPr>
          <a:xfrm>
            <a:off x="985962" y="4905955"/>
            <a:ext cx="1040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с 15 марта по 7 апреля по следам Семена Сюльского жители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Булунского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совершили лыжный переход по маршруту: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Кюсюр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Нюрба. Переход длился 24 дня. </a:t>
            </a:r>
          </a:p>
        </p:txBody>
      </p:sp>
      <p:pic>
        <p:nvPicPr>
          <p:cNvPr id="5122" name="Picture 2" descr="https://avatars.mds.yandex.net/i?id=cd7034fa5f356248f3bb3bc886ca6642d6055e1f-1292855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07" y="751716"/>
            <a:ext cx="5446735" cy="408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A4F793-FD8A-41CA-B317-1974EB826F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4" t="13283" r="10658" b="-5076"/>
          <a:stretch/>
        </p:blipFill>
        <p:spPr>
          <a:xfrm>
            <a:off x="7985760" y="0"/>
            <a:ext cx="4206240" cy="28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i?id=ed9d70691579a5f41b803f495bf1491173015df9-971655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48" y="874644"/>
            <a:ext cx="6361043" cy="35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A39B6-5EEB-479A-B11B-D84AA3584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06" y="306124"/>
            <a:ext cx="707197" cy="1249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865789-8E68-46A9-8026-BA49C00DAA97}"/>
              </a:ext>
            </a:extLst>
          </p:cNvPr>
          <p:cNvSpPr txBox="1"/>
          <p:nvPr/>
        </p:nvSpPr>
        <p:spPr>
          <a:xfrm>
            <a:off x="995004" y="4699221"/>
            <a:ext cx="1024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Находясь в составе 180 гвардии ударной танковой десантной бригады возле г. Смелый, 6 июля 1943 г. попал в окружение, затем- в плен.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87E059-FEFC-4C81-8274-F7E3F9C1D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4" t="13283" r="10658" b="-5076"/>
          <a:stretch/>
        </p:blipFill>
        <p:spPr>
          <a:xfrm>
            <a:off x="7985760" y="0"/>
            <a:ext cx="4206240" cy="28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49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FDA167-1EFE-4E40-A269-D0C38DAB7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06" y="306124"/>
            <a:ext cx="707197" cy="1249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DA5D3-3C7D-49FB-B5E6-7105F4C839E8}"/>
              </a:ext>
            </a:extLst>
          </p:cNvPr>
          <p:cNvSpPr txBox="1"/>
          <p:nvPr/>
        </p:nvSpPr>
        <p:spPr>
          <a:xfrm>
            <a:off x="1066565" y="4794637"/>
            <a:ext cx="10017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лагере погибло больше 10 тысяч человек. Эти люди пропали без вести, никто о них похоронной не написал, никто никогда не узнает, где нашли они смерть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B6FF9E-BC03-40F5-A51E-3282C03BB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26"/>
          <a:stretch/>
        </p:blipFill>
        <p:spPr>
          <a:xfrm>
            <a:off x="6365017" y="628153"/>
            <a:ext cx="2850545" cy="38481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2A7F43-C0DA-4711-91AB-9E09936D2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4" t="13283" r="10658" b="-5076"/>
          <a:stretch/>
        </p:blipFill>
        <p:spPr>
          <a:xfrm>
            <a:off x="7985760" y="0"/>
            <a:ext cx="4206240" cy="2878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30C483-FEB6-4BC8-B7E1-35B0CCD58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429"/>
          <a:stretch/>
        </p:blipFill>
        <p:spPr>
          <a:xfrm>
            <a:off x="2214436" y="572425"/>
            <a:ext cx="4150581" cy="390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24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ADF739-CCD8-4E9A-A234-64D4D3AED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37" y="418715"/>
            <a:ext cx="707197" cy="1249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36F9-D4C5-4360-8F6F-0C44C7CF033F}"/>
              </a:ext>
            </a:extLst>
          </p:cNvPr>
          <p:cNvSpPr txBox="1"/>
          <p:nvPr/>
        </p:nvSpPr>
        <p:spPr>
          <a:xfrm>
            <a:off x="970059" y="4508390"/>
            <a:ext cx="9970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Требовали к присоединению армии генерала Власова. А. А. Власов был предателем СССР и возглавлял армию, состоящую из военнопленных. Семен Иванович  отказался предавать свою Родину.  Это был настоящий подвиг простого сержанта Сюльского!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1EFA8C15-ACC0-4F44-BB9F-827649EB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13" y="474484"/>
            <a:ext cx="6318944" cy="330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avatars.mds.yandex.net/i?id=437a90db2d87de111cff5a4cc4feb58f02bd8af7-4944757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533" y="1493930"/>
            <a:ext cx="3622482" cy="2581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B4A5E6-D93A-47F1-A5EE-1976B6DD75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4" t="13283" r="10658" b="-5076"/>
          <a:stretch/>
        </p:blipFill>
        <p:spPr>
          <a:xfrm>
            <a:off x="7985760" y="39560"/>
            <a:ext cx="4206240" cy="28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645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284</TotalTime>
  <Words>1078</Words>
  <Application>Microsoft Office PowerPoint</Application>
  <PresentationFormat>Широкоэкранный</PresentationFormat>
  <Paragraphs>64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30</cp:revision>
  <dcterms:created xsi:type="dcterms:W3CDTF">2025-04-14T07:45:08Z</dcterms:created>
  <dcterms:modified xsi:type="dcterms:W3CDTF">2025-04-17T03:12:05Z</dcterms:modified>
</cp:coreProperties>
</file>