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2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5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2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1508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53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65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48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3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5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3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7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1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5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6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9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3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E90DAB-BBC6-451B-8C7C-88E819C9B014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6C942A-5542-4D1F-9F7F-AB4B2F4F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43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7767" y="2180444"/>
            <a:ext cx="8001000" cy="1671119"/>
          </a:xfrm>
        </p:spPr>
        <p:txBody>
          <a:bodyPr/>
          <a:lstStyle/>
          <a:p>
            <a:pPr algn="ctr"/>
            <a:r>
              <a:rPr lang="ru-RU" b="1" dirty="0" smtClean="0"/>
              <a:t>Колька - герой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0873" y="5195454"/>
            <a:ext cx="6400800" cy="112221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Выполнил</a:t>
            </a:r>
            <a:r>
              <a:rPr lang="ru-RU" b="1" dirty="0">
                <a:solidFill>
                  <a:schemeClr val="tx1"/>
                </a:solidFill>
              </a:rPr>
              <a:t>а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b="1" dirty="0">
                <a:solidFill>
                  <a:schemeClr val="tx1"/>
                </a:solidFill>
              </a:rPr>
              <a:t>Васильева </a:t>
            </a:r>
            <a:r>
              <a:rPr lang="ru-RU" b="1" dirty="0" smtClean="0">
                <a:solidFill>
                  <a:schemeClr val="tx1"/>
                </a:solidFill>
              </a:rPr>
              <a:t>Анастасия, ученица 11 класса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Руководитель: Максимова Юля Александровна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267" y="554182"/>
            <a:ext cx="990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Республика Саха (Якутия)</a:t>
            </a:r>
          </a:p>
          <a:p>
            <a:pPr algn="ctr"/>
            <a:r>
              <a:rPr lang="ru-RU" sz="2000" b="1" dirty="0"/>
              <a:t>Муниципальный район «</a:t>
            </a:r>
            <a:r>
              <a:rPr lang="ru-RU" sz="2000" b="1" dirty="0" err="1"/>
              <a:t>Нюрбинский</a:t>
            </a:r>
            <a:r>
              <a:rPr lang="ru-RU" sz="2000" b="1" dirty="0"/>
              <a:t>»</a:t>
            </a:r>
          </a:p>
          <a:p>
            <a:pPr algn="ctr"/>
            <a:r>
              <a:rPr lang="ru-RU" sz="2000" b="1" dirty="0"/>
              <a:t>МБОУ «Антоновская СОШ» </a:t>
            </a:r>
            <a:r>
              <a:rPr lang="ru-RU" sz="2000" b="1" dirty="0" err="1"/>
              <a:t>им.Н.Н.Чусовского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7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691" y="152400"/>
            <a:ext cx="6483926" cy="64423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	</a:t>
            </a:r>
            <a:r>
              <a:rPr lang="ru-RU" sz="1800" b="1" dirty="0" smtClean="0">
                <a:solidFill>
                  <a:schemeClr val="tx1"/>
                </a:solidFill>
              </a:rPr>
              <a:t>Меняются </a:t>
            </a:r>
            <a:r>
              <a:rPr lang="ru-RU" sz="1800" b="1" dirty="0">
                <a:solidFill>
                  <a:schemeClr val="tx1"/>
                </a:solidFill>
              </a:rPr>
              <a:t>поколения людей, вместе с ними уходит история улиц, деревень, городов, чтобы сохранить историю мы должны ее собирать. История страны складывается из истории отдельных городов и поселков, поэтому важно знать историю своего края, чтобы помнить и историю своей страны.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	Каждый </a:t>
            </a:r>
            <a:r>
              <a:rPr lang="ru-RU" sz="1800" b="1" dirty="0">
                <a:solidFill>
                  <a:schemeClr val="tx1"/>
                </a:solidFill>
              </a:rPr>
              <a:t>житель нашего города должен не только знать название своей улицы, но и знать историю её создания. В Нюрбе немало улиц, носящих имена героев Великой Отечественной войны. Среди них - наши земляки.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7" y="484909"/>
            <a:ext cx="4538904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15636"/>
            <a:ext cx="11147570" cy="61237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endParaRPr lang="ru-RU" sz="2300" b="1" u="sng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300" b="1" dirty="0" smtClean="0"/>
              <a:t>	</a:t>
            </a:r>
            <a:r>
              <a:rPr lang="ru-RU" sz="2300" b="1" dirty="0" smtClean="0">
                <a:solidFill>
                  <a:schemeClr val="tx1"/>
                </a:solidFill>
              </a:rPr>
              <a:t>Цель </a:t>
            </a:r>
            <a:r>
              <a:rPr lang="ru-RU" sz="2300" b="1" dirty="0">
                <a:solidFill>
                  <a:schemeClr val="tx1"/>
                </a:solidFill>
              </a:rPr>
              <a:t>работы: формирование у детей нравственно-патриотических чувств и гордости за свою малую Родину; воспитание уважения к подвигу советских и российских воинов, тружеников тыла, одержавших победу в Великой Отечественной войне; формирование у подрастающего поколения активной гражданской позиции</a:t>
            </a:r>
            <a:r>
              <a:rPr lang="ru-RU" sz="23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300" b="1" dirty="0" smtClean="0">
                <a:solidFill>
                  <a:schemeClr val="tx1"/>
                </a:solidFill>
              </a:rPr>
              <a:t>	Задачи</a:t>
            </a:r>
            <a:r>
              <a:rPr lang="ru-RU" sz="2300" b="1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300" b="1" dirty="0">
                <a:solidFill>
                  <a:schemeClr val="tx1"/>
                </a:solidFill>
              </a:rPr>
              <a:t>– расширить и углубить знания детей о городе Нюрба, его истории, героях, достопримечательностях, о героическом прошлом наших горожан.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300" b="1" dirty="0">
                <a:solidFill>
                  <a:schemeClr val="tx1"/>
                </a:solidFill>
              </a:rPr>
              <a:t>– познакомить с историей улицы имени Николая Петровича Кудряшова;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300" b="1" dirty="0">
                <a:solidFill>
                  <a:schemeClr val="tx1"/>
                </a:solidFill>
              </a:rPr>
              <a:t>– познакомить детей с биографией земляков, погибшего во время Великой Отечественной войны, Николае Петровиче и о его подвиге;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300" b="1" dirty="0">
                <a:solidFill>
                  <a:schemeClr val="tx1"/>
                </a:solidFill>
              </a:rPr>
              <a:t>– расширить представления детей о защитниках страны в годы Великой Отечественной войны;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4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703" y="358678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Николай Петрович </a:t>
            </a:r>
            <a:r>
              <a:rPr lang="ru-RU" b="1" dirty="0" smtClean="0"/>
              <a:t>Кудряшов</a:t>
            </a:r>
            <a:br>
              <a:rPr lang="ru-RU" b="1" dirty="0" smtClean="0"/>
            </a:br>
            <a:r>
              <a:rPr lang="ru-RU" b="1" dirty="0" smtClean="0"/>
              <a:t>(1922-1973)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4" y="1440873"/>
            <a:ext cx="6629689" cy="4724400"/>
          </a:xfrm>
        </p:spPr>
      </p:pic>
    </p:spTree>
    <p:extLst>
      <p:ext uri="{BB962C8B-B14F-4D97-AF65-F5344CB8AC3E}">
        <p14:creationId xmlns:p14="http://schemas.microsoft.com/office/powerpoint/2010/main" val="6983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973" y="663477"/>
            <a:ext cx="5732318" cy="21489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звание</a:t>
            </a:r>
            <a:r>
              <a:rPr lang="en-US" b="1" dirty="0" smtClean="0"/>
              <a:t>: </a:t>
            </a:r>
            <a:r>
              <a:rPr lang="ru-RU" b="1" dirty="0" smtClean="0"/>
              <a:t>лейтенант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9" y="168995"/>
            <a:ext cx="5667375" cy="347662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73" y="3123260"/>
            <a:ext cx="5732318" cy="3448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4072" y="3956407"/>
            <a:ext cx="5924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Награды и премии</a:t>
            </a:r>
            <a:r>
              <a:rPr lang="en-US" sz="2000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:</a:t>
            </a:r>
            <a:endParaRPr lang="ru-RU" sz="2000" b="1" cap="all" dirty="0" smtClean="0">
              <a:ln w="3175" cmpd="sng">
                <a:noFill/>
              </a:ln>
              <a:solidFill>
                <a:prstClr val="white"/>
              </a:solidFill>
              <a:ea typeface="+mj-ea"/>
              <a:cs typeface="+mj-cs"/>
            </a:endParaRPr>
          </a:p>
          <a:p>
            <a:r>
              <a:rPr lang="ru-RU" sz="2000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-Герой советского союза</a:t>
            </a:r>
          </a:p>
          <a:p>
            <a:r>
              <a:rPr lang="ru-RU" sz="2000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-орден </a:t>
            </a:r>
            <a:r>
              <a:rPr lang="ru-RU" sz="2000" b="1" cap="all" dirty="0" err="1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ленина</a:t>
            </a:r>
            <a:endParaRPr lang="ru-RU" sz="2000" b="1" cap="all" dirty="0" smtClean="0">
              <a:ln w="3175" cmpd="sng">
                <a:noFill/>
              </a:ln>
              <a:solidFill>
                <a:prstClr val="white"/>
              </a:solidFill>
              <a:ea typeface="+mj-ea"/>
              <a:cs typeface="+mj-cs"/>
            </a:endParaRPr>
          </a:p>
          <a:p>
            <a:r>
              <a:rPr lang="ru-RU" sz="2000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-орден славы</a:t>
            </a:r>
          </a:p>
          <a:p>
            <a:r>
              <a:rPr lang="ru-RU" sz="2000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-медаль «за отвагу»</a:t>
            </a:r>
          </a:p>
          <a:p>
            <a:r>
              <a:rPr lang="ru-RU" sz="2000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-медаль «за победу над </a:t>
            </a:r>
            <a:r>
              <a:rPr lang="ru-RU" sz="2000" b="1" cap="all" dirty="0" err="1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германией</a:t>
            </a:r>
            <a:r>
              <a:rPr lang="ru-RU" sz="2000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»</a:t>
            </a:r>
          </a:p>
          <a:p>
            <a:r>
              <a:rPr lang="ru-RU" sz="2000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-медаль «за освобождение </a:t>
            </a:r>
            <a:r>
              <a:rPr lang="ru-RU" sz="2000" b="1" cap="all" dirty="0" err="1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праги</a:t>
            </a:r>
            <a:r>
              <a:rPr lang="ru-RU" sz="2000" b="1" cap="all" dirty="0" smtClean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20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255" y="574965"/>
            <a:ext cx="6123709" cy="5562599"/>
          </a:xfrm>
        </p:spPr>
        <p:txBody>
          <a:bodyPr>
            <a:normAutofit/>
          </a:bodyPr>
          <a:lstStyle/>
          <a:p>
            <a:r>
              <a:rPr lang="ru-RU" b="1" dirty="0" smtClean="0"/>
              <a:t>Путь восстановления доброго имени героя </a:t>
            </a:r>
            <a:r>
              <a:rPr lang="ru-RU" b="1" dirty="0" err="1" smtClean="0"/>
              <a:t>кудряшова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74964"/>
            <a:ext cx="4409439" cy="5562600"/>
          </a:xfrm>
        </p:spPr>
      </p:pic>
    </p:spTree>
    <p:extLst>
      <p:ext uri="{BB962C8B-B14F-4D97-AF65-F5344CB8AC3E}">
        <p14:creationId xmlns:p14="http://schemas.microsoft.com/office/powerpoint/2010/main" val="33028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6034" y="4572000"/>
            <a:ext cx="6388984" cy="1394690"/>
          </a:xfrm>
        </p:spPr>
        <p:txBody>
          <a:bodyPr/>
          <a:lstStyle/>
          <a:p>
            <a:r>
              <a:rPr lang="ru-RU" b="1" dirty="0" smtClean="0"/>
              <a:t>«я живу на улице героя»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16" y="332509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3" y="332509"/>
            <a:ext cx="2757055" cy="3676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32509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93" y="2118205"/>
            <a:ext cx="11840298" cy="191346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7909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502</TotalTime>
  <Words>90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Колька - герой</vt:lpstr>
      <vt:lpstr>Презентация PowerPoint</vt:lpstr>
      <vt:lpstr>Презентация PowerPoint</vt:lpstr>
      <vt:lpstr>Николай Петрович Кудряшов (1922-1973) </vt:lpstr>
      <vt:lpstr>звание: лейтенант</vt:lpstr>
      <vt:lpstr>Путь восстановления доброго имени героя кудряшова</vt:lpstr>
      <vt:lpstr>«я живу на улице героя»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2025-04-17T00:46:13Z</dcterms:created>
  <dcterms:modified xsi:type="dcterms:W3CDTF">2025-04-17T13:25:15Z</dcterms:modified>
</cp:coreProperties>
</file>