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CAE9D-B4D5-4FA2-A9E3-0981E929D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18027-1730-4CA0-B683-CC3796A75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0252D-B317-46C6-8EAD-D7C3B90C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96D8F-01AB-412A-B627-7C4EB109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DC04B-0D82-47B0-8945-F8EB43CB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8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68881-FBE4-4F8F-9BDF-BB95F980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B61DCE-A325-4B26-A0A0-47C724593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D20C2-055A-4167-8C9F-0F837BFC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1D1D4-4AEE-4DBF-9595-D8A5AEFF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7FD4E9-C837-4E96-B7DB-3BA3176F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3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88ACCC-ADA3-4085-A7E1-965B89215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A9203F-D5F9-40C9-984D-C6D5370D9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6D8272-1849-4EAF-8CBF-B23E25820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D2D1C-9F36-4CEB-80EA-2A0CB544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40498-436C-4EBB-BA45-6FD511BB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5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0F929-0079-4320-AEA5-D3B2E9B0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95BE8-7E0E-48C4-BF6E-6082D3ED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E5722B-F2DC-47DC-9D72-4F5C50E0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9D9024-ED84-4FA5-9367-C8354DEA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91DE4-5FCF-4011-B1F4-236B7FFD0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8E868-7E2E-4C99-83EE-C45D3800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8BDEB6-0289-4E6D-8880-7FD8C53E1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EF0DDA-6F2B-408F-9649-C3B07504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6F8A3-1992-4017-B194-987B8B1C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77E0D7-90A9-4419-BE1F-750B59994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4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83CC4-C79B-4343-B4C7-E59C3797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99D4A-2073-498C-9E03-082B67E4C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77746A-B6A2-4F42-B315-02B274023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969581-34F6-4114-9876-0A5704A1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D6901B-CDD5-46FB-9838-D50B015A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F3C2CF-D76D-4C5E-B87E-2CA3D714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2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54E12-C2E4-41A8-8660-F372ACA1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4F4DE8-239C-4DAA-81BF-86391755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B1E7F-3474-43DC-9C9A-D7C00153A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780F13-802F-43E8-AEA9-CBA22A491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CBB131-8BEE-491F-90AC-412AA284D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863872-F63C-4DF9-9D3C-8939F28B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D66679-D910-47D4-A5EF-3717B3644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22E84C-42E7-42C3-BC86-9F100C94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3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8E852-BFB2-4ABC-B01E-84201F815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504518-55BF-4C1C-ABAE-1228428F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206049-C157-445E-8CAD-E76C64B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B5611E-675D-4B0A-B967-55158B1A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6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AB0438-951D-4DBD-B030-0799E4D9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817183-BA4F-43B7-812A-EB6D4455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0E6275-761E-4254-8BC9-2CC758C5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7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C4938-CD97-4C61-A071-7BBD23F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ECF789-EC54-4C01-B671-44BED4B02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2298E7-135D-4AE7-98B7-040D798C3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97D370-5379-43CC-8BF6-A36E57A2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E510B2-5A39-4C48-9FA2-CF6B6CCC8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E65F40-1CCC-43A1-900F-857282D9A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36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0D706-E93D-4B32-A341-DAE13A44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8A006D-335D-43AC-94F8-B0F4F311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4595AC-B25F-4BDD-8F25-BD894458E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F528D2-D555-4D91-A706-CF840C45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73D0B8-4BFB-413C-B5EF-8F09746F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A96AFB-8504-4B04-9542-F460725A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33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40073-86B8-445B-941B-54289A2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2D6EB7-C524-47C1-8A57-C745EDFB2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7CAE5-A51C-4A2F-8B46-68CDEE6D6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BA91-6FB9-43C7-90C7-F4DE21F5D5E4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064A4-D6A2-49CE-87F6-DB5EB4B04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14CA26-FF45-4F99-8D6D-EE5D8FCC3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E7FB4-8343-44FF-9C7D-FE2E45FE7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75934-D91A-4C83-971B-3CD77F9A1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8607" y="29925"/>
            <a:ext cx="8879394" cy="1406989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 Нюрбинская межпоселенческая централизованная библиотечная система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Убоянская г/б ф.№ 1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Убоянская средняя образовательная школа имени С.С. Потапова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0A50AB-35EA-4FAA-B977-6DF943BD9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93019"/>
            <a:ext cx="9144000" cy="255634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Годонимы: улицы 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Михайлова, Чусовского,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Теленкова</a:t>
            </a:r>
          </a:p>
          <a:p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Убоян города Нюрба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963AC-5760-4402-B21A-3AA9A0CD1D56}"/>
              </a:ext>
            </a:extLst>
          </p:cNvPr>
          <p:cNvSpPr txBox="1"/>
          <p:nvPr/>
        </p:nvSpPr>
        <p:spPr>
          <a:xfrm>
            <a:off x="7927449" y="5064981"/>
            <a:ext cx="3419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Николай,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7 «а» класса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Убоянской СОШ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С.С. Потапова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E1A9F-70AD-41C0-81C0-2DD89C7DF89A}"/>
              </a:ext>
            </a:extLst>
          </p:cNvPr>
          <p:cNvSpPr txBox="1"/>
          <p:nvPr/>
        </p:nvSpPr>
        <p:spPr>
          <a:xfrm>
            <a:off x="4548145" y="6217920"/>
            <a:ext cx="200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Нюрба, 2025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EF1975-9322-4F7C-8CAB-BAB40EB73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1772" r="6604" b="-2142"/>
          <a:stretch/>
        </p:blipFill>
        <p:spPr>
          <a:xfrm>
            <a:off x="460795" y="3757890"/>
            <a:ext cx="3611409" cy="2614181"/>
          </a:xfrm>
          <a:prstGeom prst="snip1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1CBB88-0854-4E12-8FEB-3F581FAE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393" y="315691"/>
            <a:ext cx="1354551" cy="23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32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9E1AF-FFA9-43BF-A540-93464F42FE8D}"/>
              </a:ext>
            </a:extLst>
          </p:cNvPr>
          <p:cNvSpPr txBox="1"/>
          <p:nvPr/>
        </p:nvSpPr>
        <p:spPr>
          <a:xfrm>
            <a:off x="683812" y="5406887"/>
            <a:ext cx="11107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Чусовской родился в крестьянской семье Николая и Марии Чусовских 10 мая 1910 года в селе Александровка</a:t>
            </a:r>
            <a:r>
              <a:rPr lang="ru-RU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124783-008D-49CC-9990-3CE8BD19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70" y="241756"/>
            <a:ext cx="9676738" cy="5074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CDE77C-B5E8-4C36-9DBB-A98D63E3B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5517" r="51391" b="23525"/>
          <a:stretch/>
        </p:blipFill>
        <p:spPr>
          <a:xfrm>
            <a:off x="4326834" y="620116"/>
            <a:ext cx="3538331" cy="441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3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9E1AF-FFA9-43BF-A540-93464F42FE8D}"/>
              </a:ext>
            </a:extLst>
          </p:cNvPr>
          <p:cNvSpPr txBox="1"/>
          <p:nvPr/>
        </p:nvSpPr>
        <p:spPr>
          <a:xfrm>
            <a:off x="715617" y="4945711"/>
            <a:ext cx="10781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 году окончил Якутскую военную школу. В 1935 г. Омское военно-пехотное училище. Прошел курсы танкистов и был назначен танкового взвода, а затем – роты броневых машин. Служил на Дальнем Востоке на границе страны.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323B77-D849-47C2-9686-9659C79AE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00" y="508884"/>
            <a:ext cx="2926079" cy="4194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FFF262-BBC1-4939-AF7A-C81983A6C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99" y="632128"/>
            <a:ext cx="6035038" cy="40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1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9E1AF-FFA9-43BF-A540-93464F42FE8D}"/>
              </a:ext>
            </a:extLst>
          </p:cNvPr>
          <p:cNvSpPr txBox="1"/>
          <p:nvPr/>
        </p:nvSpPr>
        <p:spPr>
          <a:xfrm>
            <a:off x="596348" y="3999506"/>
            <a:ext cx="109012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февраля 1944 г. был призван  на Западный фронт. Стал командиром стрелкового батальона 127-го полка 57-й дивизии 8-й гвардейской армии 1-го Белорусского фронта. Принимал участие в освобождении Молдавии, Украины, Польши. «Отличился при штурме Зееловских высот, восточнее Берлина. Обеспечил переправу батальона через водную преграду, выбил противника из укрепленных высот и 17 апреля 1945 года ворвался в г.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Зеелов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D466F-6658-49ED-9D7F-4D6A5BE5B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4" y="282210"/>
            <a:ext cx="6353092" cy="35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9E1AF-FFA9-43BF-A540-93464F42FE8D}"/>
              </a:ext>
            </a:extLst>
          </p:cNvPr>
          <p:cNvSpPr txBox="1"/>
          <p:nvPr/>
        </p:nvSpPr>
        <p:spPr>
          <a:xfrm>
            <a:off x="739471" y="2838615"/>
            <a:ext cx="10758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апреля 1945 года батальон Чусовского, выдвинувшись далеко вперёд, попал к вечеру в очень тяжёлое положение, оказавшись в полуокружении контратакующего противника. У бойцов подходил к концу боезапас. Дождавшись сумерек, воины батальона неожиданным налётом захватили склад боеприпасов противника, где были противотанковые гранаты и «фаустпатроны». После уличных боев очистил от противника юго-восточную часть Берлина. В этих боях батальон Чусовского уничтожил 150 солдат и офицеров противника, минометную батарею, 12 огневых точек. Подбил танк и две самоходные пушки.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992EE-D552-4B8B-B1C9-82508C55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9" y="357808"/>
            <a:ext cx="5059680" cy="2258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847BA3-70A9-4AF7-8719-3C83E07A9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92" y="426417"/>
            <a:ext cx="5319420" cy="21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3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89E1AF-FFA9-43BF-A540-93464F42FE8D}"/>
              </a:ext>
            </a:extLst>
          </p:cNvPr>
          <p:cNvSpPr txBox="1"/>
          <p:nvPr/>
        </p:nvSpPr>
        <p:spPr>
          <a:xfrm>
            <a:off x="779228" y="4579951"/>
            <a:ext cx="10718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умелое командование батальоном и проявленные при этом мужество и героизм Указом Президиума Верховного Совета СССР от 31 мая 1945 года гвардии капитану Чусовскому Николаю Николаевичу присвоено звание Героя Советского Союза с вручением ордена Ленина и медали «Золотая Звезда» (№ 6856).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291475-1944-4C8B-9E2C-B654B3273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23827" r="60391" b="7999"/>
          <a:stretch/>
        </p:blipFill>
        <p:spPr>
          <a:xfrm>
            <a:off x="2313828" y="759480"/>
            <a:ext cx="2552369" cy="35141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0555F6-221F-4769-9617-96A27E300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4" t="29609" r="4435" b="18217"/>
          <a:stretch/>
        </p:blipFill>
        <p:spPr>
          <a:xfrm>
            <a:off x="5564676" y="759480"/>
            <a:ext cx="4591791" cy="35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07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660846-44A8-440B-892D-B92C14BC2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70" y="241756"/>
            <a:ext cx="9676738" cy="50744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25178-ED1D-4EF5-9328-25B41A41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33" y="641619"/>
            <a:ext cx="2738934" cy="4274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1208598" y="5557962"/>
            <a:ext cx="1042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Теленков Илья Дмитриевич  родился 20 июля 1913 г. в селе Антоновка в семье Марии (Меланьи) и Савина Тарасовых. Семья Тарасовых в числе других русских крестьян прибыли в Антоновку в 1907 г. </a:t>
            </a:r>
          </a:p>
        </p:txBody>
      </p:sp>
    </p:spTree>
    <p:extLst>
      <p:ext uri="{BB962C8B-B14F-4D97-AF65-F5344CB8AC3E}">
        <p14:creationId xmlns:p14="http://schemas.microsoft.com/office/powerpoint/2010/main" val="1020814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636104" y="2926079"/>
            <a:ext cx="109966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1935 г. окончил Якутский сельскохозяйственный техникум и работал в Нюрбе зоотехником. Служил и воевал в рядах Красной Армии с 1942 по 1947 гг.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ВОВ участвовал в «боях под железнодорожной станцией Лычково, Новгородом и Псковом. После взятия Советской Армией Кенигсберга (Калининграда) был в составе части переброшен в Донбасс, где до 1947. Илья Дмитриевич был старшим сержантом 10-го железнодорожного полка Ленинградского, Второго, Третьего Прибалтийских фронтов, командиром отделения, помощником командира взвода, сапером. Принимал участие в освобождении Эстонии. Тяжело ранен и контужен.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8B7F2C-5556-4C5C-8135-1B6D68E4E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1" t="4101" r="24736" b="9452"/>
          <a:stretch/>
        </p:blipFill>
        <p:spPr>
          <a:xfrm>
            <a:off x="5294961" y="349857"/>
            <a:ext cx="1789455" cy="2441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96C3C-94D4-4633-BBB4-85E849514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04" r="3905" b="27081"/>
          <a:stretch/>
        </p:blipFill>
        <p:spPr>
          <a:xfrm rot="16200000">
            <a:off x="8121797" y="-25118"/>
            <a:ext cx="2573896" cy="33238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96CD46-B222-437C-B8A8-82F894216F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" t="17922" r="9836" b="26077"/>
          <a:stretch/>
        </p:blipFill>
        <p:spPr>
          <a:xfrm rot="16200000">
            <a:off x="1543454" y="-213162"/>
            <a:ext cx="2535065" cy="35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8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500932" y="5502302"/>
            <a:ext cx="1106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Теленков не любил вспоминать про войну. А «Насущными боевыми задачами» он называл восстановление и развитие сельского хозяйства.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0701A3-0D53-4FF2-858F-7D8E25D1B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15" y="524701"/>
            <a:ext cx="7005098" cy="454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2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644055" y="4524292"/>
            <a:ext cx="10925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указу Коммунистической партии началось укрупнение хозяйств. В 1957 был организован совхоз «Нюрбинский». 1957-1965 годах Илья Дмитриевич руководил этим совхозом. Здесь проявились его организаторские и лидерские способности. Обогатил материальную-техническую базу, развивал социально-культурную инфраструктуру родной Антоновки.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1E0DB1-BBDA-443E-8200-9B4B2105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7" y="394717"/>
            <a:ext cx="6830169" cy="39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1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739471" y="4389120"/>
            <a:ext cx="10829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Теленков Илья Дмитриевич является зачинателем и распространителем понятия мелиорации в Якутии. Эта система, построенная под руководством Теленкова в 1960-70 гг., работает в Нюрбинском районе до сих пор. Весной на полях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Куочая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Улуу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Сысыы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задержав воду, открывают шлюзы и спускают в реку Марху. Мелиоративная система работает также за рекой Мархой.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DF367D-F677-43D4-B8E9-2B418FA8F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89" y="754380"/>
            <a:ext cx="2576946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D58BCF-3023-4D84-AD3D-FA7D76D53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53" y="773080"/>
            <a:ext cx="5305358" cy="33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3350A3-0054-4A1F-B572-64DA5D448795}"/>
              </a:ext>
            </a:extLst>
          </p:cNvPr>
          <p:cNvSpPr txBox="1"/>
          <p:nvPr/>
        </p:nvSpPr>
        <p:spPr>
          <a:xfrm>
            <a:off x="691763" y="318052"/>
            <a:ext cx="11012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Топонимика состоит из двух греческих слов: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топос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-место и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онома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онима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имя, название. 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Топоним, обозначающий «имя улицы», называется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годоним.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исследовании мы рассмотрим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годонимы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микрорайона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Убоян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улицы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Михайлова, Чусовского, Теленкова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Расскажем о жизни, боевых и трудовых подвигах наших земляков: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9A2918-8B91-46CC-ABEE-1B4CAE4FC1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b="4056"/>
          <a:stretch/>
        </p:blipFill>
        <p:spPr>
          <a:xfrm>
            <a:off x="7958184" y="3209558"/>
            <a:ext cx="1829873" cy="23802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15F0F0-8F24-4D83-BC63-5FBC7E29B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2" t="2339" r="30354"/>
          <a:stretch/>
        </p:blipFill>
        <p:spPr>
          <a:xfrm>
            <a:off x="5110889" y="3209558"/>
            <a:ext cx="1829872" cy="2448578"/>
          </a:xfrm>
          <a:prstGeom prst="rect">
            <a:avLst/>
          </a:prstGeom>
        </p:spPr>
      </p:pic>
      <p:pic>
        <p:nvPicPr>
          <p:cNvPr id="8" name="Рисунок 6" descr="F:\МВВ\сканирование0009.jpg">
            <a:extLst>
              <a:ext uri="{FF2B5EF4-FFF2-40B4-BE49-F238E27FC236}">
                <a16:creationId xmlns:a16="http://schemas.microsoft.com/office/drawing/2014/main" id="{4B230F11-FEC3-4F34-8CD4-88A3988F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4974" y="3153896"/>
            <a:ext cx="1928492" cy="250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77525-379E-46F3-A964-083322623096}"/>
              </a:ext>
            </a:extLst>
          </p:cNvPr>
          <p:cNvSpPr txBox="1"/>
          <p:nvPr/>
        </p:nvSpPr>
        <p:spPr>
          <a:xfrm>
            <a:off x="1789043" y="5658136"/>
            <a:ext cx="252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Васильевич Михайлов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(1921-1999)</a:t>
            </a:r>
          </a:p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E8A828-18E5-46B3-B526-A6FC0E913B2C}"/>
              </a:ext>
            </a:extLst>
          </p:cNvPr>
          <p:cNvSpPr txBox="1"/>
          <p:nvPr/>
        </p:nvSpPr>
        <p:spPr>
          <a:xfrm>
            <a:off x="4603805" y="5658135"/>
            <a:ext cx="2703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Чусовской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(1910-1977)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20BE2-8908-4115-9B8E-9C1B19CAF97F}"/>
              </a:ext>
            </a:extLst>
          </p:cNvPr>
          <p:cNvSpPr txBox="1"/>
          <p:nvPr/>
        </p:nvSpPr>
        <p:spPr>
          <a:xfrm>
            <a:off x="7593497" y="5658135"/>
            <a:ext cx="252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Дмитриевич Теленков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(1913-1985)</a:t>
            </a:r>
          </a:p>
        </p:txBody>
      </p:sp>
    </p:spTree>
    <p:extLst>
      <p:ext uri="{BB962C8B-B14F-4D97-AF65-F5344CB8AC3E}">
        <p14:creationId xmlns:p14="http://schemas.microsoft.com/office/powerpoint/2010/main" val="113104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970059" y="4961614"/>
            <a:ext cx="10599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июня 1962 года по указу Верховного совета ЯАССР ему было присвоено звание «Заслуженного зоотехника ЯАССР». 8 мая 1965 года было присвоено звание почетного гражданина Нюрбинского района.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C2C2E-FF9E-45F2-ACC8-5A96887E7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4" b="14357"/>
          <a:stretch/>
        </p:blipFill>
        <p:spPr>
          <a:xfrm>
            <a:off x="2751151" y="644545"/>
            <a:ext cx="6329238" cy="40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8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508883" y="294198"/>
            <a:ext cx="1106026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В. В. Михайлов воевал на Ильмене, его воспоминания послужили достоверным фактом для сценария фильма «Журавли над Ильменем».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Н. Н. Чусовской стал Героем Советского Союза на Зеелове, в Германии. И даже после войны майор Чусовской продолжил служить до 1957 года.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И. Д. Теленков воевал на территории современной России, Прибалтики и Украины. Он считал «насущными боевыми задачами» поднятие сельского хозяйства в родной Нюрбе. Илья Дмитриевич является зачинателем и распространителем понятия мелиорации в Якутии.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Мы гордимся и нашими героями, чьими именами, названы улицы города Нюрба, а также всеми нашими дедами и прадедами, которые воевали, защищая свою Родину. Ведь как сказал маршал Советского Союза К.К. Рокоссовский: «Нельзя научить любить живых, если не умеешь хранить память о мертвых».</a:t>
            </a:r>
          </a:p>
          <a:p>
            <a:pPr algn="just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09B2A5-E0D1-49D6-AE6C-C32EBB7B6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8" y="190444"/>
            <a:ext cx="683019" cy="1208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024CF4-F9D9-43C0-84E9-FC6E84586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29" y="5456443"/>
            <a:ext cx="1810243" cy="11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72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EA340F-D6B5-46DF-A466-37ED6A78A467}"/>
              </a:ext>
            </a:extLst>
          </p:cNvPr>
          <p:cNvSpPr txBox="1"/>
          <p:nvPr/>
        </p:nvSpPr>
        <p:spPr>
          <a:xfrm>
            <a:off x="565869" y="349857"/>
            <a:ext cx="1109869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литературы: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Андреев Р.В., Самсонов С. И. Память сильнее времени: 60 лет Великой Победы в Якутии /ред. совет.: Акимов А. К. и др.; фот.: Яковлев В. И др./    - Якутск :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 – 208 с.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Васильев Айдын. Битва на озере Ильмень: 19-я отдельная лыжная бригада /исследовательская работа Науч.-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Х юношеская региональная конференция, посвященная 80-летию Победы в Великой Отечественной войне над фашисткой Германией [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неопубл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 – Нюрба, 2025.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Еремеева К. Помнит Ильмень // Якутяне в боях за освобождение земли Новгородской 1941-1944 гг. / сост. Калашников А.А./ - Якутск :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Айар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2023.- 309 с.  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Иванов И.Ф. Офицеры-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якутяне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участники Великой Отечественной войны 1941-1945 гг. – Якутск: НИПК “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Сахаполиграфиздат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1995. – 377с.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Иванов М.С.-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Багдарыын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Сюлбэ. Топонимика Якутии : Крат. науч.-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очерк. РАН РС(Я), Ин-т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изд. 2-е, исп. и доп. – Якутск :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2004. -192 с.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Книга памяти Нюрбинского района. Ветераны Великой Отечественной войны / сост. Анисимов И.А./ - издание 3-е, доп. -СПБ. 2015. – 368 с.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Навечно в памяти народной. Якутия в годы Великой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Отечественой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войны 1941-1945 гг. / сост.: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Пестерев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В.И. и др./ - Якутск :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Бичик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2010. – 304 с.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Норуот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туһугар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олох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/сост. : Захарова П.М., Самсонов С. И./ - Якутск :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Ахсаан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2013. – 292 с.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Платонов Р. «Ильмень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үрдүнэн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туруйалар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киинэ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хайдах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уhуллубутай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// «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Эдэр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саас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- 2005 – 4 мая.</a:t>
            </a: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Разуваева Е. Классификация топонимов в русском языке // Юный ученый. 2023, № 7. -С. 1-3.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58806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697642-BC08-4620-BEB5-152AADA3F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70" y="241756"/>
            <a:ext cx="9676738" cy="5074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C3139B-F06C-4A34-820B-029E04A907E9}"/>
              </a:ext>
            </a:extLst>
          </p:cNvPr>
          <p:cNvSpPr txBox="1"/>
          <p:nvPr/>
        </p:nvSpPr>
        <p:spPr>
          <a:xfrm>
            <a:off x="1175657" y="5430741"/>
            <a:ext cx="102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Васильевич Михайлов родился 15 января 1921 г. в Убояне, в семье Василия и Татьяны Михайловых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июне 1942 г. был призван в ряды Советской Армии.</a:t>
            </a:r>
          </a:p>
        </p:txBody>
      </p:sp>
      <p:pic>
        <p:nvPicPr>
          <p:cNvPr id="11" name="Рисунок 2" descr="сканирование013">
            <a:extLst>
              <a:ext uri="{FF2B5EF4-FFF2-40B4-BE49-F238E27FC236}">
                <a16:creationId xmlns:a16="http://schemas.microsoft.com/office/drawing/2014/main" id="{21EABF83-C277-4F1D-912A-93CB84D6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199" b="8026"/>
          <a:stretch/>
        </p:blipFill>
        <p:spPr bwMode="auto">
          <a:xfrm>
            <a:off x="4023360" y="564544"/>
            <a:ext cx="3753016" cy="451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065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3F721-4A85-4C4F-8CFC-05845A3A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302149"/>
            <a:ext cx="9724445" cy="4864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74ADF4-5F08-4EE2-A61C-15DF43E5D904}"/>
              </a:ext>
            </a:extLst>
          </p:cNvPr>
          <p:cNvSpPr txBox="1"/>
          <p:nvPr/>
        </p:nvSpPr>
        <p:spPr>
          <a:xfrm>
            <a:off x="813915" y="5166717"/>
            <a:ext cx="10747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обучения в Бершетьском военном лагере, в составе лыжной бригады №19, Второго Калининградского фронта при полном снаряжении на лыжах дней десять добирались до озера Ильмень. </a:t>
            </a:r>
          </a:p>
        </p:txBody>
      </p:sp>
    </p:spTree>
    <p:extLst>
      <p:ext uri="{BB962C8B-B14F-4D97-AF65-F5344CB8AC3E}">
        <p14:creationId xmlns:p14="http://schemas.microsoft.com/office/powerpoint/2010/main" val="372036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B2294D-F878-4426-8F6D-31805210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406315"/>
            <a:ext cx="9970936" cy="4585073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20DEE8A-3D54-46CB-8D98-6E1BF9D71197}"/>
              </a:ext>
            </a:extLst>
          </p:cNvPr>
          <p:cNvSpPr/>
          <p:nvPr/>
        </p:nvSpPr>
        <p:spPr>
          <a:xfrm>
            <a:off x="8531749" y="4388544"/>
            <a:ext cx="2671639" cy="602842"/>
          </a:xfrm>
          <a:prstGeom prst="roundRect">
            <a:avLst/>
          </a:prstGeom>
          <a:blipFill dpi="0" rotWithShape="1">
            <a:blip r:embed="rId2">
              <a:alphaModFix amt="97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94E4DF-948C-44EB-8986-850A8F958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07" y="484420"/>
            <a:ext cx="6361043" cy="4428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009E6C-404D-4F61-9C8E-5266678980ED}"/>
              </a:ext>
            </a:extLst>
          </p:cNvPr>
          <p:cNvSpPr txBox="1"/>
          <p:nvPr/>
        </p:nvSpPr>
        <p:spPr>
          <a:xfrm>
            <a:off x="793820" y="5174901"/>
            <a:ext cx="10799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 1943 г. затемно началось выступление на озеро Ильмень. «Идти по озеру на лыжах было почти невозможно: местами – плотный, смерзшийся как камень снег, местами – голый лед. В довершение ко всему шел мокрый снег. И рассвет застал их в пути. </a:t>
            </a:r>
          </a:p>
        </p:txBody>
      </p:sp>
    </p:spTree>
    <p:extLst>
      <p:ext uri="{BB962C8B-B14F-4D97-AF65-F5344CB8AC3E}">
        <p14:creationId xmlns:p14="http://schemas.microsoft.com/office/powerpoint/2010/main" val="253511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B2294D-F878-4426-8F6D-31805210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02" y="246452"/>
            <a:ext cx="9762061" cy="44890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009E6C-404D-4F61-9C8E-5266678980ED}"/>
              </a:ext>
            </a:extLst>
          </p:cNvPr>
          <p:cNvSpPr txBox="1"/>
          <p:nvPr/>
        </p:nvSpPr>
        <p:spPr>
          <a:xfrm>
            <a:off x="751865" y="4792636"/>
            <a:ext cx="10841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немецкого берега к тому же ударили артиллерия и минометы. «В пробитых снарядами и бомбами полыньях барахтались люди, головы и руки в какое-то время виднелись в кипящей от пуль и осколков воде, потом пропадали. Кто-то пытался спастись, прыгая со льдины на льдину, но смерть была везде – в воде, на льду, в воздухе.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7466D9-0375-4CB2-946F-07D66A8BE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64" y="246452"/>
            <a:ext cx="3210834" cy="2140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415DC-FC19-4BA4-BA22-FE29D2AECC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28"/>
          <a:stretch/>
        </p:blipFill>
        <p:spPr>
          <a:xfrm>
            <a:off x="1291402" y="246452"/>
            <a:ext cx="6398362" cy="12245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6A8ED0-8337-457B-9E0B-14E256B6E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48" y="1316730"/>
            <a:ext cx="5852160" cy="243508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3A619905-8859-4C8A-9730-2D451869B9DB}"/>
              </a:ext>
            </a:extLst>
          </p:cNvPr>
          <p:cNvSpPr/>
          <p:nvPr/>
        </p:nvSpPr>
        <p:spPr>
          <a:xfrm>
            <a:off x="8381824" y="4132633"/>
            <a:ext cx="2671639" cy="602842"/>
          </a:xfrm>
          <a:prstGeom prst="roundRect">
            <a:avLst/>
          </a:prstGeom>
          <a:blipFill dpi="0" rotWithShape="1">
            <a:blip r:embed="rId2">
              <a:alphaModFix amt="97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0FA7B37-C11F-4DD4-8ADC-676EFFC2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1402" y="2591918"/>
            <a:ext cx="3358212" cy="223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846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C009E6C-404D-4F61-9C8E-5266678980ED}"/>
              </a:ext>
            </a:extLst>
          </p:cNvPr>
          <p:cNvSpPr txBox="1"/>
          <p:nvPr/>
        </p:nvSpPr>
        <p:spPr>
          <a:xfrm>
            <a:off x="795130" y="3490623"/>
            <a:ext cx="10797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Чудом выжив в этой кровавой бойне Василий Васильевич добрался до уцелевших войск, там он узнал, что из всей роты их осталось только семеро. Утром они продолжили наступление на деревню, Михайлов нес пулемет и его ранили в руку. Он попал в госпиталь, пролечившись три месяца, в мае 1943 г. в составе Краснознаменной11-й гвардейской дивизии освобождал г. Серпухов.  Также участвовал в прорыве блокады Ленинграда. Был трижды ранен в 1943 г. Демобилизован по состоянию здоровья в 1944 г. Из 42-х призванных с колхоза «Наука Ленина» живым вернулся он один.</a:t>
            </a:r>
          </a:p>
        </p:txBody>
      </p:sp>
      <p:pic>
        <p:nvPicPr>
          <p:cNvPr id="8" name="Рисунок 4" descr="F:\МВВ\сканирование0007.jpg">
            <a:extLst>
              <a:ext uri="{FF2B5EF4-FFF2-40B4-BE49-F238E27FC236}">
                <a16:creationId xmlns:a16="http://schemas.microsoft.com/office/drawing/2014/main" id="{1AC5626E-69A9-4AF5-96D0-ACA691C0B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-63" b="15785"/>
          <a:stretch>
            <a:fillRect/>
          </a:stretch>
        </p:blipFill>
        <p:spPr bwMode="auto">
          <a:xfrm>
            <a:off x="890546" y="801447"/>
            <a:ext cx="4786685" cy="24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МВВ\сканирование0012.jpg">
            <a:extLst>
              <a:ext uri="{FF2B5EF4-FFF2-40B4-BE49-F238E27FC236}">
                <a16:creationId xmlns:a16="http://schemas.microsoft.com/office/drawing/2014/main" id="{EC874EA6-F10C-48E0-8056-98207E66D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11098"/>
          <a:stretch/>
        </p:blipFill>
        <p:spPr bwMode="auto">
          <a:xfrm>
            <a:off x="5909319" y="837383"/>
            <a:ext cx="5055530" cy="242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184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16AB5E-4B9D-4CC5-AA1B-B444D48D38C8}"/>
              </a:ext>
            </a:extLst>
          </p:cNvPr>
          <p:cNvSpPr txBox="1"/>
          <p:nvPr/>
        </p:nvSpPr>
        <p:spPr>
          <a:xfrm>
            <a:off x="628153" y="5144494"/>
            <a:ext cx="11068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Василия Васильевича и его супруги Акулины Егоровны, которая была родом из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Сунтарского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было восемь детей: пять дочек и три сына. Сам он был человеком активным и деятельным. Всю жизнь прожил на Дальнем Убояне.</a:t>
            </a:r>
          </a:p>
        </p:txBody>
      </p:sp>
      <p:pic>
        <p:nvPicPr>
          <p:cNvPr id="5" name="Рисунок 4" descr="F:\МВВ\сканирование0014.jpg">
            <a:extLst>
              <a:ext uri="{FF2B5EF4-FFF2-40B4-BE49-F238E27FC236}">
                <a16:creationId xmlns:a16="http://schemas.microsoft.com/office/drawing/2014/main" id="{7E5BAE36-8158-4B0A-829C-E8159837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52" t="4579" r="-67" b="8760"/>
          <a:stretch/>
        </p:blipFill>
        <p:spPr bwMode="auto">
          <a:xfrm>
            <a:off x="1025718" y="437321"/>
            <a:ext cx="9978887" cy="460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873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16AB5E-4B9D-4CC5-AA1B-B444D48D38C8}"/>
              </a:ext>
            </a:extLst>
          </p:cNvPr>
          <p:cNvSpPr txBox="1"/>
          <p:nvPr/>
        </p:nvSpPr>
        <p:spPr>
          <a:xfrm>
            <a:off x="628153" y="5144494"/>
            <a:ext cx="11068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г., к 60-летию Победы, на Дальнем Убояне появилась улица Михайлова, названная в честь ветерана ВОВ, участника боев на озере Ильмень Василия Васильевича Михайлова</a:t>
            </a:r>
          </a:p>
        </p:txBody>
      </p:sp>
      <p:pic>
        <p:nvPicPr>
          <p:cNvPr id="4" name="Рисунок 3" descr="F:\МВВ\сканирование0023.jpg">
            <a:extLst>
              <a:ext uri="{FF2B5EF4-FFF2-40B4-BE49-F238E27FC236}">
                <a16:creationId xmlns:a16="http://schemas.microsoft.com/office/drawing/2014/main" id="{CD532038-8502-4002-881A-C7FE6084B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329" y="673482"/>
            <a:ext cx="9780103" cy="43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07561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1532</Words>
  <Application>Microsoft Office PowerPoint</Application>
  <PresentationFormat>Широкоэкранный</PresentationFormat>
  <Paragraphs>61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МКУ Нюрбинская межпоселенческая централизованная библиотечная система Убоянская г/б ф.№ 1 МБОУ Убоянская средняя образовательная школа имени С.С. Потапова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 Нюрбинская межпоселенческая централизованная библиотечная система Убоянская г/б ф.№ 1 МБОУ Убоянская средняя образовательная школа имени С.С. Потапова</dc:title>
  <dc:creator>Пользователь</dc:creator>
  <cp:lastModifiedBy>Пользователь</cp:lastModifiedBy>
  <cp:revision>26</cp:revision>
  <dcterms:created xsi:type="dcterms:W3CDTF">2025-04-16T06:13:03Z</dcterms:created>
  <dcterms:modified xsi:type="dcterms:W3CDTF">2025-04-17T01:22:26Z</dcterms:modified>
</cp:coreProperties>
</file>