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9" r:id="rId4"/>
    <p:sldId id="286" r:id="rId5"/>
    <p:sldId id="260" r:id="rId6"/>
    <p:sldId id="273" r:id="rId7"/>
    <p:sldId id="276" r:id="rId8"/>
    <p:sldId id="258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P" lastIdx="1" clrIdx="0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5" autoAdjust="0"/>
    <p:restoredTop sz="90419" autoAdjust="0"/>
  </p:normalViewPr>
  <p:slideViewPr>
    <p:cSldViewPr snapToGrid="0">
      <p:cViewPr varScale="1">
        <p:scale>
          <a:sx n="40" d="100"/>
          <a:sy n="40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6BF27-8DD2-4853-A580-858A08E66A0C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246AA-9218-4E54-A59A-4E297C97B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6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246AA-9218-4E54-A59A-4E297C97B2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3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23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4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06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9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4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3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7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1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7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0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9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1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2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8174F4-D7B9-4428-99C0-6E0274965014}" type="datetimeFigureOut">
              <a:rPr lang="ru-RU" smtClean="0"/>
              <a:t>18/04/25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524F22-2CC4-46EB-8A6E-E6A4B8B14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4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B20CB-1150-4192-83EB-B676163E7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ah-RU" dirty="0"/>
              <a:t>Пилот от бога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BD207B-6F35-4625-8C6A-6CED408DF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Выполнил: </a:t>
            </a:r>
            <a:r>
              <a:rPr lang="ru-RU" dirty="0" err="1"/>
              <a:t>иванов</a:t>
            </a:r>
            <a:r>
              <a:rPr lang="ru-RU" dirty="0"/>
              <a:t> </a:t>
            </a:r>
            <a:r>
              <a:rPr lang="ru-RU" dirty="0" err="1"/>
              <a:t>эрсан</a:t>
            </a:r>
            <a:r>
              <a:rPr lang="ru-RU" dirty="0"/>
              <a:t> </a:t>
            </a:r>
          </a:p>
          <a:p>
            <a:r>
              <a:rPr lang="ru-RU" dirty="0"/>
              <a:t>ученик 4 «б» класса НСОШ №2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80694-9009-4E5A-8A0E-1EA4E4F7B60F}"/>
              </a:ext>
            </a:extLst>
          </p:cNvPr>
          <p:cNvSpPr txBox="1"/>
          <p:nvPr/>
        </p:nvSpPr>
        <p:spPr>
          <a:xfrm rot="21430823">
            <a:off x="340195" y="864235"/>
            <a:ext cx="10600580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5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E9F70-4AAC-4F52-AFC0-57ABD399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5" y="5020237"/>
            <a:ext cx="10913076" cy="52515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МИ1 –</a:t>
            </a:r>
            <a:r>
              <a:rPr lang="ru-RU" sz="2400" dirty="0">
                <a:solidFill>
                  <a:schemeClr val="tx1"/>
                </a:solidFill>
              </a:rPr>
              <a:t> многоцелевой вертолет </a:t>
            </a:r>
            <a:r>
              <a:rPr lang="ru-RU" sz="2000" dirty="0">
                <a:solidFill>
                  <a:schemeClr val="tx1"/>
                </a:solidFill>
              </a:rPr>
              <a:t>                                 </a:t>
            </a:r>
            <a:r>
              <a:rPr lang="ru-RU" sz="3100" dirty="0">
                <a:solidFill>
                  <a:schemeClr val="tx1"/>
                </a:solidFill>
              </a:rPr>
              <a:t>МИ-6</a:t>
            </a:r>
            <a:r>
              <a:rPr lang="ru-RU" sz="2000" dirty="0">
                <a:solidFill>
                  <a:schemeClr val="tx1"/>
                </a:solidFill>
              </a:rPr>
              <a:t> (советский тяжелый многоцелевой вертолет)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  разработан 1940 –х г.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7CF08F-AB15-4FB3-B3B0-1C911A4F74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" y="162233"/>
            <a:ext cx="5102942" cy="46309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D42C68-B8FB-4C43-9A78-3FC9FD000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29" y="162233"/>
            <a:ext cx="5662652" cy="46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2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4BC789-CC90-4CA3-8B9B-D5794A7D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27E9B9-F597-4C4E-966B-D5854EA7E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МИ-4</a:t>
            </a:r>
            <a:r>
              <a:rPr kumimoji="0" lang="ru-RU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 </a:t>
            </a:r>
            <a:r>
              <a:rPr lang="ru-RU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советский многоцелевой вертолет                           </a:t>
            </a: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ми-8 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советский многоцелевой вертолет      </a:t>
            </a:r>
            <a:r>
              <a:rPr lang="ru-RU" sz="200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Разработан 1950 –х г.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                                                                                           разработан 1960- х г. 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j-ea"/>
              <a:cs typeface="+mj-cs"/>
            </a:endParaRPr>
          </a:p>
          <a:p>
            <a:pPr algn="l"/>
            <a:r>
              <a:rPr lang="ru-RU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51CB9-400D-4F7A-84F3-3B3EF5D6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9" y="117987"/>
            <a:ext cx="4520402" cy="36759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5F9950-858A-4F6A-ABC3-56CC5DFFC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0" y="117987"/>
            <a:ext cx="5250426" cy="37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6B364A-BA71-48AD-8B30-8DE9A101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D01BF45-15E3-4945-91D4-DDF25E81F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ru-RU" sz="3200" dirty="0"/>
              <a:t>  ИЛ- 14 </a:t>
            </a:r>
            <a:r>
              <a:rPr lang="ru-RU" sz="2800" dirty="0"/>
              <a:t>пассажирский самолет                                                  </a:t>
            </a:r>
            <a:r>
              <a:rPr lang="ru-RU" sz="3200" dirty="0"/>
              <a:t>ли -2 </a:t>
            </a:r>
            <a:r>
              <a:rPr lang="ru-RU" sz="2800" dirty="0" err="1"/>
              <a:t>военно</a:t>
            </a:r>
            <a:r>
              <a:rPr lang="ru-RU" sz="2800" dirty="0"/>
              <a:t> – транспортный и пассажирский </a:t>
            </a:r>
          </a:p>
          <a:p>
            <a:pPr algn="l"/>
            <a:r>
              <a:rPr lang="ru-RU" sz="2800" dirty="0"/>
              <a:t>              Разработан 1940 –х г.                                                                                                        Разработан 1939 – х г.</a:t>
            </a:r>
          </a:p>
          <a:p>
            <a:pPr algn="l"/>
            <a:r>
              <a:rPr lang="ru-RU" sz="3200" dirty="0"/>
              <a:t>                                                                                                                                           Конструктор </a:t>
            </a:r>
            <a:r>
              <a:rPr lang="ru-RU" sz="3200" dirty="0" err="1"/>
              <a:t>борис</a:t>
            </a:r>
            <a:r>
              <a:rPr lang="ru-RU" sz="3200" dirty="0"/>
              <a:t> </a:t>
            </a:r>
            <a:r>
              <a:rPr lang="ru-RU" sz="3200" dirty="0" err="1"/>
              <a:t>лисунов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8CCB08-2FF8-4351-9C3D-2E37F783E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280219"/>
            <a:ext cx="5353664" cy="38261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59BBD1-A681-4140-A50E-40C0ED3D4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74" y="280218"/>
            <a:ext cx="5360329" cy="38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C01B6-37A8-4F4D-9E27-2A8B059D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A3428D-679A-49B8-B501-472B60C34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3961" y="4106333"/>
            <a:ext cx="10726547" cy="1273606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           Як -12 </a:t>
            </a:r>
            <a:r>
              <a:rPr lang="ru-RU" dirty="0"/>
              <a:t>инструктор </a:t>
            </a:r>
            <a:r>
              <a:rPr lang="ru-RU" dirty="0" err="1"/>
              <a:t>А.с.яковлев</a:t>
            </a:r>
            <a:r>
              <a:rPr lang="ru-RU" dirty="0"/>
              <a:t>                                                                </a:t>
            </a:r>
            <a:r>
              <a:rPr lang="ru-RU" sz="3200" dirty="0"/>
              <a:t>ан-2 </a:t>
            </a:r>
            <a:r>
              <a:rPr lang="ru-RU" sz="2000" dirty="0"/>
              <a:t>многоцелевой самолет </a:t>
            </a:r>
          </a:p>
          <a:p>
            <a:pPr algn="l"/>
            <a:r>
              <a:rPr lang="ru-RU" sz="2000" dirty="0"/>
              <a:t>                       разработан 1946 –х г.                                                                                           Разработан 1947-х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95CAE9-208F-470F-80DE-5EC2159EA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32735"/>
            <a:ext cx="4940710" cy="37479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7B17F8-6123-40A3-8292-B801AF90B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18" y="132734"/>
            <a:ext cx="5313889" cy="37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9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B5F79-5493-4756-BD63-60E56541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1010265"/>
          </a:xfrm>
        </p:spPr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Увековечивание памяти 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51B0B1-F422-41FB-A6B5-E5910DCAC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31D03-EAA3-4A8B-AE03-5A1BF7386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2242" y="199098"/>
            <a:ext cx="4704734" cy="64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6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B69D4-3671-4D6C-8919-6600DE79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0A440-4D55-4050-94E6-1706319AC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1194618" y="5379938"/>
            <a:ext cx="8922775" cy="947119"/>
          </a:xfrm>
        </p:spPr>
        <p:txBody>
          <a:bodyPr>
            <a:normAutofit/>
          </a:bodyPr>
          <a:lstStyle/>
          <a:p>
            <a:r>
              <a:rPr lang="ru-RU" sz="2800" dirty="0"/>
              <a:t>Музей </a:t>
            </a:r>
            <a:r>
              <a:rPr lang="ru-RU" sz="2800" dirty="0" err="1"/>
              <a:t>им.кузакова</a:t>
            </a:r>
            <a:r>
              <a:rPr lang="ru-RU" sz="2800" dirty="0"/>
              <a:t> </a:t>
            </a:r>
            <a:r>
              <a:rPr lang="ru-RU" sz="2800" dirty="0" err="1"/>
              <a:t>в.в</a:t>
            </a:r>
            <a:r>
              <a:rPr lang="ru-RU" sz="2800" dirty="0"/>
              <a:t>.  открыт 12 сентября 2006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7F5EB1-B7B4-4756-A427-8F7D8AA5D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294969"/>
            <a:ext cx="7919883" cy="50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2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8B573-F714-49BA-A003-ACC9C52F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5CE158-F0AF-4954-B2D3-1ABA4A420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439" y="5574890"/>
            <a:ext cx="10520069" cy="76691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Музей, созданный </a:t>
            </a:r>
            <a:r>
              <a:rPr lang="ru-RU" sz="2400" dirty="0" err="1"/>
              <a:t>михаилом</a:t>
            </a:r>
            <a:r>
              <a:rPr lang="ru-RU" sz="2400" dirty="0"/>
              <a:t> </a:t>
            </a:r>
            <a:r>
              <a:rPr lang="ru-RU" sz="2400" dirty="0" err="1"/>
              <a:t>афанасьевичом</a:t>
            </a:r>
            <a:r>
              <a:rPr lang="ru-RU" sz="2400" dirty="0"/>
              <a:t>, пользуется большой популярностью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E4F15-C30B-4A63-8336-FC9E974AA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0" y="368710"/>
            <a:ext cx="4726878" cy="51766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7A8272-2BF6-4CFA-8376-F5F6526B8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368710"/>
            <a:ext cx="4409767" cy="52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381E3-F6D5-4298-90D8-7A7D2F63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861187" y="5619136"/>
            <a:ext cx="8221515" cy="60468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                                    Я живу на </a:t>
            </a:r>
            <a:r>
              <a:rPr lang="ru-RU" sz="2800" dirty="0" err="1">
                <a:solidFill>
                  <a:schemeClr val="tx1"/>
                </a:solidFill>
              </a:rPr>
              <a:t>кузакова</a:t>
            </a:r>
            <a:r>
              <a:rPr lang="ru-RU" sz="2800" dirty="0">
                <a:solidFill>
                  <a:schemeClr val="tx1"/>
                </a:solidFill>
              </a:rPr>
              <a:t> 30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AC10A1-CF2C-44AB-98C9-8C51F1F4A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3AC043-1B12-45E1-9132-B0BABD3E7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2" y="73742"/>
            <a:ext cx="4807974" cy="55453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DA0B6C-A30E-4B51-89AE-1598DC9C5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40" y="309715"/>
            <a:ext cx="4958754" cy="53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7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6D390-77F2-4B94-B37A-B1B097D4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14401"/>
            <a:ext cx="10396902" cy="4645741"/>
          </a:xfrm>
        </p:spPr>
        <p:txBody>
          <a:bodyPr>
            <a:normAutofit/>
          </a:bodyPr>
          <a:lstStyle/>
          <a:p>
            <a:pPr algn="l"/>
            <a:br>
              <a:rPr lang="ru-RU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1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5FA05-7DDF-468F-8858-7BCE95047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368" y="1297857"/>
            <a:ext cx="10394729" cy="46457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Узнал, что улица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раньше была улицей Авиаторов.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подготовки  мне было очень интересно узнать про марки вертолетов и самолетов.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Посетив  музей истории Нюрбинского авиапредприятия имени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В.В., узнал много интересного. Руководитель музея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Сергеевна     рассказала о молодых авиаторах из Нюрбы: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Евсеев Александр Русланович КВС(Командир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воздужных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судов)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 Дмитрий Николаевич 2 пилот Ми-8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Аргунов Артур Дмитриевич 2 пилот Ми-8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Герасимов Алексей Артемович 2 пилот Ми-8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пилоты  из Нюрбинской земли внесут вклад в развитие нашего государства, и служат примером для будущих поколений. Мне кажется,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Владимир Васильевич останется надолго в памяти авиаторов  Якутии, в памяти жителей  Нюрбы.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61379-BCF8-4482-B67B-00D303795D12}"/>
              </a:ext>
            </a:extLst>
          </p:cNvPr>
          <p:cNvSpPr txBox="1"/>
          <p:nvPr/>
        </p:nvSpPr>
        <p:spPr>
          <a:xfrm>
            <a:off x="3819832" y="501445"/>
            <a:ext cx="589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47571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6B10B5-F0ED-4C68-83D0-E107BD0C2F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0209" y="295422"/>
            <a:ext cx="7220897" cy="564114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 Владимир Васильевич участник Великой Отечественной войны. Владимир Васильевич легендарный летчик и организатор производства. Первый командир Мирнинского объединенного авиаотряда, Кавалер Ордена Октябрьской революции. С 1953 года командиром пилотом-инспектором Летного штурманского отдела Якутской отдельной авиагруппы, он имел большой опыт командно-летной работы в районах Крайнего Севера.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A21854-75C8-490B-8C62-1A683CE4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3" y="132520"/>
            <a:ext cx="3345383" cy="53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3C3068-031B-4D39-82AF-838CFD69D0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7286"/>
            <a:ext cx="10394707" cy="634452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75946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и увековечение имени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  Через  исследование ознакомить современному поколению 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интереса к профессии летчика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7594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Изучения документов, воспоминаний связанных с жизни и профессиональной деятельности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музея авиации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г.Нюрба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интервью с очевидцами - авиаторами Нюрбинского района).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6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B63DC-0712-406C-9629-BA1A7944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872" y="557082"/>
            <a:ext cx="10396882" cy="115196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Основная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A2491-3A66-4C2D-988B-19DAEF4F8F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046" y="811161"/>
            <a:ext cx="10394707" cy="47444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Каждый город имеет свою историю, каждый по- своему красив и неповторим. В любом городе есть улицы и площади, скверы. В их отражается время и жизнь. Есть улицы носящие имена видных деятелей, крупнейших ученых, писателей.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Нюрба-небольшой   город в Якутии, расположенный на реке Вилюй. Улица имени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 находится  в центре города, в микрорайоне Авиатор. Рядом находятся такие важные объекты, как средняя школа №2 им. Михаила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Софроновича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Егорова, детский сад «Аленушка» и магазин «Полет».  Удобное расположение позволяет жителям иметь доступ к образовательным учреждениям и магазинам в непосредственной близости от своего дома. Улица  Авиаторов решением Нюрбинского поселкового совета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ародных депутатов №3 от 11 ноября.1992 г. переименована на улицу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В то время на улице было 83 домов. Улица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начинается с 2 этажного здания № 1 «А», где работают разные организации такие как: психологический центр, кадастровый отдел, суд приставов, фитнес -студия и т.д. По улице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6 - дом, где жил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 снесен, в настоящее время там пустырь.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0AB47-2F0C-4D77-ABD3-3A792569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89" y="528398"/>
            <a:ext cx="10396882" cy="1151965"/>
          </a:xfrm>
        </p:spPr>
        <p:txBody>
          <a:bodyPr>
            <a:normAutofit/>
          </a:bodyPr>
          <a:lstStyle/>
          <a:p>
            <a:pPr algn="ctr"/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27DFE3-BC49-4389-8470-7FDD36D940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74" y="1680363"/>
            <a:ext cx="10394707" cy="41366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 жизни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Владимира Васильевича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родился в 1919 году в деревне Юксеева, Киренского района ,Иркутской области. После окончания Киренского педагогического училища два года работал и заведующим и учителем Аянской начальной школы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Катсигского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1939 году был призван на военную службу. Рядовой 120-го стрелкового полка.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1940 году был направлен учиться в Иркутскую военно-авиационную школу механиков. После окончания курсов военный авиатехник Владимир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служил в 3-м, затем в 529-м истребительном авиаполках.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6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017283-9F9F-4617-BCB5-B7A2AC7244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9486" y="-413658"/>
            <a:ext cx="8142514" cy="78812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Заслуги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Владимира Васильевича оценены по достоинству.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был награжден орденами «Октябрьской революции» и «Знаком Почета»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медалью «За победу над Германией»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Знаком «Отличник Аэрофлота»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Умер 5 октября 1992 года.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5946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Arial Narrow" panose="020B0606020202030204" pitchFamily="34" charset="0"/>
              <a:ea typeface="Microsoft Yi Baiti" panose="03000500000000000000" pitchFamily="66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929C99-ED9E-495E-8F2D-459CCE8B2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221226"/>
            <a:ext cx="3887255" cy="56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B2926E-F88C-4E6E-B8F2-9F270CC00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191999" y="6426009"/>
            <a:ext cx="5363349" cy="2826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D6D7E-394F-4FC2-ABBE-BDF121A3B603}"/>
              </a:ext>
            </a:extLst>
          </p:cNvPr>
          <p:cNvSpPr txBox="1"/>
          <p:nvPr/>
        </p:nvSpPr>
        <p:spPr>
          <a:xfrm>
            <a:off x="182880" y="822960"/>
            <a:ext cx="11338560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Владимир Васильевич  командир 192-го Нюрбинского Объединенного Авиа отряда в 1959-1971 гг. При нем отряд превратился в крупнейшее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авиапредриятие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севере СССР. Пилот первого класса летал почти на всех типах воздушных судов.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DBB23-B6C0-430A-BE7F-C33935EE4A2C}"/>
              </a:ext>
            </a:extLst>
          </p:cNvPr>
          <p:cNvSpPr txBox="1"/>
          <p:nvPr/>
        </p:nvSpPr>
        <p:spPr>
          <a:xfrm>
            <a:off x="335280" y="2081380"/>
            <a:ext cx="11186160" cy="2151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1959 году командиром Нюрбинского ОАО назначают Владимира Васильевича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 этому времени пилот второго класса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летал на самолётах Як-12,Ан -2 и Ли – 2, вертолётах Ми-4 и  Ми-1, провел в небе около 9000 часов.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 работы в Нюрбе – звездный час Владимира Васильевича. Здесь в полной мере раскрылся его талант руководителя.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4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531369-9FB6-47BE-B221-D37914FF24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8602" y="407964"/>
            <a:ext cx="6072555" cy="4966622"/>
          </a:xfrm>
        </p:spPr>
        <p:txBody>
          <a:bodyPr/>
          <a:lstStyle/>
          <a:p>
            <a:pPr marL="0" indent="0" algn="ctr">
              <a:spcAft>
                <a:spcPts val="395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030"/>
              </a:lnSpc>
              <a:spcAft>
                <a:spcPts val="395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2F779-EA00-4994-82E8-FEA2D422362C}"/>
              </a:ext>
            </a:extLst>
          </p:cNvPr>
          <p:cNvSpPr txBox="1"/>
          <p:nvPr/>
        </p:nvSpPr>
        <p:spPr>
          <a:xfrm>
            <a:off x="1076632" y="235975"/>
            <a:ext cx="9645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Кузакове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В.В. в Нюрбе развернулось интенсивное строительство как производственных объектов так и жилых домов.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78155-40E2-4A87-95A1-2146F672563C}"/>
              </a:ext>
            </a:extLst>
          </p:cNvPr>
          <p:cNvSpPr txBox="1"/>
          <p:nvPr/>
        </p:nvSpPr>
        <p:spPr>
          <a:xfrm>
            <a:off x="1076632" y="926551"/>
            <a:ext cx="9497962" cy="462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Самолетно-вертолетный парк Нюрбы при В.В.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Кузакове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 разнотипным и большим, эксплуатировали самолеты Як-12, Ан-2, Ли-2, Ил-14, вертолеты  Ми-1, Ми-4, Ми-6, Ми-8.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Вертолеты поступали в Нюрбу Ми-4-1955 году, Ми-6-1966 году, Ми-8-1969 году,  Ми-2-1973 году, Ми-8 МТВ-лето 1992 году, с 1978 года отряд начал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эксплутацию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самолета Л-410 МУ. Первый Ми-6 пригнали в Нюрбу 17 мая 1966 года.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 командир  прекрасно летал на Ан-2, Ли-2, вертолетах Ми-1, Ми-4. С получением самолетов Ли-2, Ил-14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Нюрбинцы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стали летать не только по республике, но и в другие края, области, регулярный рейс был установлен на Братск, Иркутск, Красноярск, Новосибирск.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63BAE1-9936-4AA6-BBC1-94A106B15F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6726" y="-166776"/>
            <a:ext cx="11212855" cy="655554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Microsoft Yi Baiti" panose="03000500000000000000" pitchFamily="66" charset="0"/>
              <a:cs typeface="+mn-cs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84679-A3FA-495D-9498-22A7BF9B7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33" y="3429000"/>
            <a:ext cx="5819274" cy="29357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53F53-C8FC-4682-B470-22B741B753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r="19861" b="22794"/>
          <a:stretch/>
        </p:blipFill>
        <p:spPr>
          <a:xfrm>
            <a:off x="381577" y="228600"/>
            <a:ext cx="6091412" cy="4235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C03E6-0044-4B48-8887-8B4155CE4882}"/>
              </a:ext>
            </a:extLst>
          </p:cNvPr>
          <p:cNvSpPr txBox="1"/>
          <p:nvPr/>
        </p:nvSpPr>
        <p:spPr>
          <a:xfrm>
            <a:off x="7315200" y="601579"/>
            <a:ext cx="40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Аэровокзал построен </a:t>
            </a:r>
            <a:r>
              <a:rPr lang="ru-RU" dirty="0" err="1"/>
              <a:t>Кузавым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ECBD8-3C77-4673-BC3D-473DA2497A6C}"/>
              </a:ext>
            </a:extLst>
          </p:cNvPr>
          <p:cNvSpPr txBox="1"/>
          <p:nvPr/>
        </p:nvSpPr>
        <p:spPr>
          <a:xfrm>
            <a:off x="1860884" y="5109774"/>
            <a:ext cx="423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Клуб Авиатор</a:t>
            </a:r>
          </a:p>
        </p:txBody>
      </p:sp>
    </p:spTree>
    <p:extLst>
      <p:ext uri="{BB962C8B-B14F-4D97-AF65-F5344CB8AC3E}">
        <p14:creationId xmlns:p14="http://schemas.microsoft.com/office/powerpoint/2010/main" val="1328330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864</TotalTime>
  <Words>959</Words>
  <Application>Microsoft Office PowerPoint</Application>
  <PresentationFormat>Широкоэкранный</PresentationFormat>
  <Paragraphs>64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Impact</vt:lpstr>
      <vt:lpstr>Times New Roman</vt:lpstr>
      <vt:lpstr>Главное мероприятие</vt:lpstr>
      <vt:lpstr>Пилот от бога</vt:lpstr>
      <vt:lpstr>Презентация PowerPoint</vt:lpstr>
      <vt:lpstr>Презентация PowerPoint</vt:lpstr>
      <vt:lpstr>Основная Часть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МИ1 – многоцелевой вертолет                                  МИ-6 (советский тяжелый многоцелевой вертолет)                            разработан 1940 –х г.</vt:lpstr>
      <vt:lpstr>Презентация PowerPoint</vt:lpstr>
      <vt:lpstr>Презентация PowerPoint</vt:lpstr>
      <vt:lpstr>Презентация PowerPoint</vt:lpstr>
      <vt:lpstr>Увековечивание памяти  Кузакова В.В. </vt:lpstr>
      <vt:lpstr>Презентация PowerPoint</vt:lpstr>
      <vt:lpstr>Презентация PowerPoint</vt:lpstr>
      <vt:lpstr>                                    Я живу на кузакова 30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55</cp:revision>
  <dcterms:created xsi:type="dcterms:W3CDTF">2025-04-04T05:50:17Z</dcterms:created>
  <dcterms:modified xsi:type="dcterms:W3CDTF">2025-04-18T00:43:55Z</dcterms:modified>
</cp:coreProperties>
</file>